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2" r:id="rId3"/>
    <p:sldId id="275" r:id="rId4"/>
    <p:sldId id="260" r:id="rId5"/>
    <p:sldId id="277" r:id="rId6"/>
    <p:sldId id="280" r:id="rId7"/>
    <p:sldId id="265" r:id="rId8"/>
    <p:sldId id="283" r:id="rId9"/>
    <p:sldId id="284" r:id="rId10"/>
    <p:sldId id="281"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EA21E4-5757-401D-855B-83E17E807EA7}" type="doc">
      <dgm:prSet loTypeId="urn:microsoft.com/office/officeart/2005/8/layout/cycle3" loCatId="cycle" qsTypeId="urn:microsoft.com/office/officeart/2005/8/quickstyle/3d3" qsCatId="3D" csTypeId="urn:microsoft.com/office/officeart/2005/8/colors/colorful1#1" csCatId="colorful" phldr="1"/>
      <dgm:spPr/>
      <dgm:t>
        <a:bodyPr/>
        <a:lstStyle/>
        <a:p>
          <a:endParaRPr lang="en-US"/>
        </a:p>
      </dgm:t>
    </dgm:pt>
    <dgm:pt modelId="{424A3E7E-02B0-48DA-B3ED-0DC39879AC96}">
      <dgm:prSet phldrT="[Text]" custT="1"/>
      <dgm:spPr/>
      <dgm:t>
        <a:bodyPr/>
        <a:lstStyle/>
        <a:p>
          <a:r>
            <a:rPr lang="en-US" sz="1400" b="1" i="1" dirty="0" smtClean="0">
              <a:latin typeface="Times New Roman" pitchFamily="18" charset="0"/>
              <a:cs typeface="Times New Roman" pitchFamily="18" charset="0"/>
            </a:rPr>
            <a:t>MANAGEMENT</a:t>
          </a:r>
          <a:endParaRPr lang="en-US" sz="1400" b="1" i="1" dirty="0">
            <a:latin typeface="Times New Roman" pitchFamily="18" charset="0"/>
            <a:cs typeface="Times New Roman" pitchFamily="18" charset="0"/>
          </a:endParaRPr>
        </a:p>
      </dgm:t>
    </dgm:pt>
    <dgm:pt modelId="{60C1967F-651E-4DA0-8E33-E2F5F49B21D0}" type="parTrans" cxnId="{04914DC2-0A08-4A56-9F06-47978C23D40D}">
      <dgm:prSet/>
      <dgm:spPr/>
      <dgm:t>
        <a:bodyPr/>
        <a:lstStyle/>
        <a:p>
          <a:endParaRPr lang="en-US" sz="1400" b="1" i="1">
            <a:solidFill>
              <a:schemeClr val="tx1"/>
            </a:solidFill>
            <a:latin typeface="Times New Roman" pitchFamily="18" charset="0"/>
            <a:cs typeface="Times New Roman" pitchFamily="18" charset="0"/>
          </a:endParaRPr>
        </a:p>
      </dgm:t>
    </dgm:pt>
    <dgm:pt modelId="{7DD30466-EB81-4B67-8D72-C3B5F72CD6D7}" type="sibTrans" cxnId="{04914DC2-0A08-4A56-9F06-47978C23D40D}">
      <dgm:prSet/>
      <dgm:spPr/>
      <dgm:t>
        <a:bodyPr/>
        <a:lstStyle/>
        <a:p>
          <a:endParaRPr lang="en-US" sz="1400" b="1" i="1" dirty="0">
            <a:solidFill>
              <a:schemeClr val="tx1"/>
            </a:solidFill>
            <a:latin typeface="Times New Roman" pitchFamily="18" charset="0"/>
            <a:cs typeface="Times New Roman" pitchFamily="18" charset="0"/>
          </a:endParaRPr>
        </a:p>
      </dgm:t>
    </dgm:pt>
    <dgm:pt modelId="{FDF348F7-CE00-4466-9A0C-A405EF103EE1}">
      <dgm:prSet phldrT="[Text]" custT="1"/>
      <dgm:spPr/>
      <dgm:t>
        <a:bodyPr/>
        <a:lstStyle/>
        <a:p>
          <a:r>
            <a:rPr lang="en-US" sz="1400" b="1" i="1" dirty="0" smtClean="0">
              <a:latin typeface="Times New Roman" pitchFamily="18" charset="0"/>
              <a:cs typeface="Times New Roman" pitchFamily="18" charset="0"/>
            </a:rPr>
            <a:t>COMMUNICATION SKILLS</a:t>
          </a:r>
          <a:endParaRPr lang="en-US" sz="1400" b="1" i="1" dirty="0">
            <a:latin typeface="Times New Roman" pitchFamily="18" charset="0"/>
            <a:cs typeface="Times New Roman" pitchFamily="18" charset="0"/>
          </a:endParaRPr>
        </a:p>
      </dgm:t>
    </dgm:pt>
    <dgm:pt modelId="{CAB5CADF-5691-4B1A-88AD-754982B36045}" type="parTrans" cxnId="{D9D14179-8443-42BE-BC6F-DB77471025DC}">
      <dgm:prSet/>
      <dgm:spPr/>
      <dgm:t>
        <a:bodyPr/>
        <a:lstStyle/>
        <a:p>
          <a:endParaRPr lang="en-US" sz="1400" b="1" i="1">
            <a:solidFill>
              <a:schemeClr val="tx1"/>
            </a:solidFill>
            <a:latin typeface="Times New Roman" pitchFamily="18" charset="0"/>
            <a:cs typeface="Times New Roman" pitchFamily="18" charset="0"/>
          </a:endParaRPr>
        </a:p>
      </dgm:t>
    </dgm:pt>
    <dgm:pt modelId="{D2B338CF-49B4-4F62-8031-7592B85CCF6C}" type="sibTrans" cxnId="{D9D14179-8443-42BE-BC6F-DB77471025DC}">
      <dgm:prSet/>
      <dgm:spPr/>
      <dgm:t>
        <a:bodyPr/>
        <a:lstStyle/>
        <a:p>
          <a:endParaRPr lang="en-US" sz="1400" b="1" i="1">
            <a:solidFill>
              <a:schemeClr val="tx1"/>
            </a:solidFill>
            <a:latin typeface="Times New Roman" pitchFamily="18" charset="0"/>
            <a:cs typeface="Times New Roman" pitchFamily="18" charset="0"/>
          </a:endParaRPr>
        </a:p>
      </dgm:t>
    </dgm:pt>
    <dgm:pt modelId="{E96B2702-AEDD-4EF0-BCAA-038F4392EBBB}">
      <dgm:prSet phldrT="[Text]" custT="1"/>
      <dgm:spPr/>
      <dgm:t>
        <a:bodyPr/>
        <a:lstStyle/>
        <a:p>
          <a:r>
            <a:rPr lang="en-US" sz="1400" b="1" i="1" dirty="0" smtClean="0">
              <a:latin typeface="Times New Roman" pitchFamily="18" charset="0"/>
              <a:cs typeface="Times New Roman" pitchFamily="18" charset="0"/>
            </a:rPr>
            <a:t>PRESENTATION TRAINING</a:t>
          </a:r>
          <a:endParaRPr lang="en-US" sz="1400" b="1" i="1" dirty="0">
            <a:latin typeface="Times New Roman" pitchFamily="18" charset="0"/>
            <a:cs typeface="Times New Roman" pitchFamily="18" charset="0"/>
          </a:endParaRPr>
        </a:p>
      </dgm:t>
    </dgm:pt>
    <dgm:pt modelId="{D9BC3B62-5460-4684-AEE3-397B521994AA}" type="parTrans" cxnId="{FB715270-ED04-4B40-A0BE-BE3DED02CA0B}">
      <dgm:prSet/>
      <dgm:spPr/>
      <dgm:t>
        <a:bodyPr/>
        <a:lstStyle/>
        <a:p>
          <a:endParaRPr lang="en-US" sz="1400" b="1" i="1">
            <a:solidFill>
              <a:schemeClr val="tx1"/>
            </a:solidFill>
            <a:latin typeface="Times New Roman" pitchFamily="18" charset="0"/>
            <a:cs typeface="Times New Roman" pitchFamily="18" charset="0"/>
          </a:endParaRPr>
        </a:p>
      </dgm:t>
    </dgm:pt>
    <dgm:pt modelId="{2A2F0F01-CF88-4D0A-94C5-87A702E22248}" type="sibTrans" cxnId="{FB715270-ED04-4B40-A0BE-BE3DED02CA0B}">
      <dgm:prSet/>
      <dgm:spPr/>
      <dgm:t>
        <a:bodyPr/>
        <a:lstStyle/>
        <a:p>
          <a:endParaRPr lang="en-US" sz="1400" b="1" i="1">
            <a:solidFill>
              <a:schemeClr val="tx1"/>
            </a:solidFill>
            <a:latin typeface="Times New Roman" pitchFamily="18" charset="0"/>
            <a:cs typeface="Times New Roman" pitchFamily="18" charset="0"/>
          </a:endParaRPr>
        </a:p>
      </dgm:t>
    </dgm:pt>
    <dgm:pt modelId="{B04483AB-0356-4364-9370-827116C05739}">
      <dgm:prSet phldrT="[Text]" custT="1"/>
      <dgm:spPr/>
      <dgm:t>
        <a:bodyPr/>
        <a:lstStyle/>
        <a:p>
          <a:r>
            <a:rPr lang="en-US" sz="1400" b="1" i="1" dirty="0" smtClean="0">
              <a:latin typeface="Times New Roman" pitchFamily="18" charset="0"/>
              <a:cs typeface="Times New Roman" pitchFamily="18" charset="0"/>
            </a:rPr>
            <a:t>PROJECT MANAGEMENT TRAINING</a:t>
          </a:r>
          <a:endParaRPr lang="en-US" sz="1400" b="1" i="1" dirty="0">
            <a:latin typeface="Times New Roman" pitchFamily="18" charset="0"/>
            <a:cs typeface="Times New Roman" pitchFamily="18" charset="0"/>
          </a:endParaRPr>
        </a:p>
      </dgm:t>
    </dgm:pt>
    <dgm:pt modelId="{13A11F5E-3F61-40A0-B799-EC565EF5FB65}" type="parTrans" cxnId="{1E037B91-32F3-40CE-9D78-935F2B10E9CF}">
      <dgm:prSet/>
      <dgm:spPr/>
      <dgm:t>
        <a:bodyPr/>
        <a:lstStyle/>
        <a:p>
          <a:endParaRPr lang="en-US" sz="1400" b="1" i="1">
            <a:solidFill>
              <a:schemeClr val="tx1"/>
            </a:solidFill>
            <a:latin typeface="Times New Roman" pitchFamily="18" charset="0"/>
            <a:cs typeface="Times New Roman" pitchFamily="18" charset="0"/>
          </a:endParaRPr>
        </a:p>
      </dgm:t>
    </dgm:pt>
    <dgm:pt modelId="{724FFBE7-FA03-4F69-A3AD-A85083916926}" type="sibTrans" cxnId="{1E037B91-32F3-40CE-9D78-935F2B10E9CF}">
      <dgm:prSet/>
      <dgm:spPr/>
      <dgm:t>
        <a:bodyPr/>
        <a:lstStyle/>
        <a:p>
          <a:endParaRPr lang="en-US" sz="1400" b="1" i="1">
            <a:solidFill>
              <a:schemeClr val="tx1"/>
            </a:solidFill>
            <a:latin typeface="Times New Roman" pitchFamily="18" charset="0"/>
            <a:cs typeface="Times New Roman" pitchFamily="18" charset="0"/>
          </a:endParaRPr>
        </a:p>
      </dgm:t>
    </dgm:pt>
    <dgm:pt modelId="{AFD727C7-0576-4AA8-9149-79E7991CD91E}">
      <dgm:prSet phldrT="[Text]" custT="1"/>
      <dgm:spPr/>
      <dgm:t>
        <a:bodyPr/>
        <a:lstStyle/>
        <a:p>
          <a:r>
            <a:rPr lang="en-US" sz="1400" b="1" i="1" dirty="0" smtClean="0">
              <a:latin typeface="Times New Roman" pitchFamily="18" charset="0"/>
              <a:cs typeface="Times New Roman" pitchFamily="18" charset="0"/>
            </a:rPr>
            <a:t>SALES TRAINING</a:t>
          </a:r>
          <a:endParaRPr lang="en-US" sz="1400" b="1" i="1" dirty="0">
            <a:latin typeface="Times New Roman" pitchFamily="18" charset="0"/>
            <a:cs typeface="Times New Roman" pitchFamily="18" charset="0"/>
          </a:endParaRPr>
        </a:p>
      </dgm:t>
    </dgm:pt>
    <dgm:pt modelId="{EDBF740A-FE1D-4E79-AB08-20BBCBE2D916}" type="parTrans" cxnId="{2468EA80-AD80-481E-93AD-7EF86DD82D1E}">
      <dgm:prSet/>
      <dgm:spPr/>
      <dgm:t>
        <a:bodyPr/>
        <a:lstStyle/>
        <a:p>
          <a:endParaRPr lang="en-US" sz="1400" b="1" i="1">
            <a:solidFill>
              <a:schemeClr val="tx1"/>
            </a:solidFill>
            <a:latin typeface="Times New Roman" pitchFamily="18" charset="0"/>
            <a:cs typeface="Times New Roman" pitchFamily="18" charset="0"/>
          </a:endParaRPr>
        </a:p>
      </dgm:t>
    </dgm:pt>
    <dgm:pt modelId="{46061C78-BF68-4C13-9E21-EEAF7044A38E}" type="sibTrans" cxnId="{2468EA80-AD80-481E-93AD-7EF86DD82D1E}">
      <dgm:prSet/>
      <dgm:spPr/>
      <dgm:t>
        <a:bodyPr/>
        <a:lstStyle/>
        <a:p>
          <a:endParaRPr lang="en-US" sz="1400" b="1" i="1">
            <a:solidFill>
              <a:schemeClr val="tx1"/>
            </a:solidFill>
            <a:latin typeface="Times New Roman" pitchFamily="18" charset="0"/>
            <a:cs typeface="Times New Roman" pitchFamily="18" charset="0"/>
          </a:endParaRPr>
        </a:p>
      </dgm:t>
    </dgm:pt>
    <dgm:pt modelId="{68120A01-4AAE-4C99-ACFC-5E5023B34398}">
      <dgm:prSet custT="1"/>
      <dgm:spPr/>
      <dgm:t>
        <a:bodyPr/>
        <a:lstStyle/>
        <a:p>
          <a:r>
            <a:rPr lang="en-US" sz="1400" b="1" i="1" dirty="0" smtClean="0">
              <a:latin typeface="Times New Roman" pitchFamily="18" charset="0"/>
              <a:cs typeface="Times New Roman" pitchFamily="18" charset="0"/>
            </a:rPr>
            <a:t>QUALITY ASSURANCE</a:t>
          </a:r>
          <a:endParaRPr lang="en-US" sz="1400" b="1" i="1" dirty="0">
            <a:latin typeface="Times New Roman" pitchFamily="18" charset="0"/>
            <a:cs typeface="Times New Roman" pitchFamily="18" charset="0"/>
          </a:endParaRPr>
        </a:p>
      </dgm:t>
    </dgm:pt>
    <dgm:pt modelId="{0E7A4F0C-372D-4734-9581-061D10B15636}" type="parTrans" cxnId="{529B3CA8-62F6-4E87-A546-1C8C3BD9F686}">
      <dgm:prSet/>
      <dgm:spPr/>
      <dgm:t>
        <a:bodyPr/>
        <a:lstStyle/>
        <a:p>
          <a:endParaRPr lang="en-US" sz="1400" b="1" i="1">
            <a:solidFill>
              <a:schemeClr val="tx1"/>
            </a:solidFill>
            <a:latin typeface="Times New Roman" pitchFamily="18" charset="0"/>
            <a:cs typeface="Times New Roman" pitchFamily="18" charset="0"/>
          </a:endParaRPr>
        </a:p>
      </dgm:t>
    </dgm:pt>
    <dgm:pt modelId="{FCEC68C0-5FEE-497F-9349-6A3CCF7861F8}" type="sibTrans" cxnId="{529B3CA8-62F6-4E87-A546-1C8C3BD9F686}">
      <dgm:prSet/>
      <dgm:spPr/>
      <dgm:t>
        <a:bodyPr/>
        <a:lstStyle/>
        <a:p>
          <a:endParaRPr lang="en-US" sz="1400" b="1" i="1">
            <a:solidFill>
              <a:schemeClr val="tx1"/>
            </a:solidFill>
            <a:latin typeface="Times New Roman" pitchFamily="18" charset="0"/>
            <a:cs typeface="Times New Roman" pitchFamily="18" charset="0"/>
          </a:endParaRPr>
        </a:p>
      </dgm:t>
    </dgm:pt>
    <dgm:pt modelId="{C521CE6D-9A95-4655-AB98-8C7B81438D97}">
      <dgm:prSet custT="1"/>
      <dgm:spPr/>
      <dgm:t>
        <a:bodyPr/>
        <a:lstStyle/>
        <a:p>
          <a:r>
            <a:rPr lang="en-US" sz="1400" b="1" i="1" dirty="0" smtClean="0">
              <a:latin typeface="Times New Roman" pitchFamily="18" charset="0"/>
              <a:cs typeface="Times New Roman" pitchFamily="18" charset="0"/>
            </a:rPr>
            <a:t>RECRUITMENT TRAINING</a:t>
          </a:r>
          <a:endParaRPr lang="en-US" sz="1400" b="1" i="1" dirty="0">
            <a:latin typeface="Times New Roman" pitchFamily="18" charset="0"/>
            <a:cs typeface="Times New Roman" pitchFamily="18" charset="0"/>
          </a:endParaRPr>
        </a:p>
      </dgm:t>
    </dgm:pt>
    <dgm:pt modelId="{ACE6D06A-33E2-427F-BE58-F1C4A4CFD72D}" type="parTrans" cxnId="{5398C6B9-4111-4D2B-AE4A-27B7684E873C}">
      <dgm:prSet/>
      <dgm:spPr/>
      <dgm:t>
        <a:bodyPr/>
        <a:lstStyle/>
        <a:p>
          <a:endParaRPr lang="en-US" sz="1400" b="1" i="1">
            <a:solidFill>
              <a:schemeClr val="tx1"/>
            </a:solidFill>
            <a:latin typeface="Times New Roman" pitchFamily="18" charset="0"/>
            <a:cs typeface="Times New Roman" pitchFamily="18" charset="0"/>
          </a:endParaRPr>
        </a:p>
      </dgm:t>
    </dgm:pt>
    <dgm:pt modelId="{4FBC4E84-080C-4DE3-A720-7FBBC68399DC}" type="sibTrans" cxnId="{5398C6B9-4111-4D2B-AE4A-27B7684E873C}">
      <dgm:prSet/>
      <dgm:spPr/>
      <dgm:t>
        <a:bodyPr/>
        <a:lstStyle/>
        <a:p>
          <a:endParaRPr lang="en-US" sz="1400" b="1" i="1">
            <a:solidFill>
              <a:schemeClr val="tx1"/>
            </a:solidFill>
            <a:latin typeface="Times New Roman" pitchFamily="18" charset="0"/>
            <a:cs typeface="Times New Roman" pitchFamily="18" charset="0"/>
          </a:endParaRPr>
        </a:p>
      </dgm:t>
    </dgm:pt>
    <dgm:pt modelId="{3CCC595B-0506-4C7C-B5E6-473DD1BC1EAC}">
      <dgm:prSet custT="1"/>
      <dgm:spPr/>
      <dgm:t>
        <a:bodyPr/>
        <a:lstStyle/>
        <a:p>
          <a:r>
            <a:rPr lang="en-US" sz="1400" b="1" i="1" dirty="0" smtClean="0">
              <a:latin typeface="Times New Roman" pitchFamily="18" charset="0"/>
              <a:cs typeface="Times New Roman" pitchFamily="18" charset="0"/>
            </a:rPr>
            <a:t>TEAM BUILDING TRAINING</a:t>
          </a:r>
          <a:endParaRPr lang="en-US" sz="1400" b="1" i="1" dirty="0">
            <a:latin typeface="Times New Roman" pitchFamily="18" charset="0"/>
            <a:cs typeface="Times New Roman" pitchFamily="18" charset="0"/>
          </a:endParaRPr>
        </a:p>
      </dgm:t>
    </dgm:pt>
    <dgm:pt modelId="{ACD4F28B-AF0E-41A0-9638-597F72A03467}" type="parTrans" cxnId="{4491E999-D1DF-4891-9F80-9E19B5D1750F}">
      <dgm:prSet/>
      <dgm:spPr/>
      <dgm:t>
        <a:bodyPr/>
        <a:lstStyle/>
        <a:p>
          <a:endParaRPr lang="en-US" sz="1400" b="1" i="1">
            <a:solidFill>
              <a:schemeClr val="tx1"/>
            </a:solidFill>
            <a:latin typeface="Times New Roman" pitchFamily="18" charset="0"/>
            <a:cs typeface="Times New Roman" pitchFamily="18" charset="0"/>
          </a:endParaRPr>
        </a:p>
      </dgm:t>
    </dgm:pt>
    <dgm:pt modelId="{DF7CAB89-AFD3-4BC8-8BBC-59BA953CB74A}" type="sibTrans" cxnId="{4491E999-D1DF-4891-9F80-9E19B5D1750F}">
      <dgm:prSet/>
      <dgm:spPr/>
      <dgm:t>
        <a:bodyPr/>
        <a:lstStyle/>
        <a:p>
          <a:endParaRPr lang="en-US" sz="1400" b="1" i="1">
            <a:solidFill>
              <a:schemeClr val="tx1"/>
            </a:solidFill>
            <a:latin typeface="Times New Roman" pitchFamily="18" charset="0"/>
            <a:cs typeface="Times New Roman" pitchFamily="18" charset="0"/>
          </a:endParaRPr>
        </a:p>
      </dgm:t>
    </dgm:pt>
    <dgm:pt modelId="{48631F19-A745-4D6E-8421-6C5D9E725055}">
      <dgm:prSet custT="1"/>
      <dgm:spPr/>
      <dgm:t>
        <a:bodyPr/>
        <a:lstStyle/>
        <a:p>
          <a:r>
            <a:rPr lang="en-US" sz="1400" b="1" i="1" dirty="0" smtClean="0">
              <a:latin typeface="Times New Roman" pitchFamily="18" charset="0"/>
              <a:cs typeface="Times New Roman" pitchFamily="18" charset="0"/>
            </a:rPr>
            <a:t>TIME MANAGEMENT TRAINING</a:t>
          </a:r>
          <a:endParaRPr lang="en-US" sz="1400" b="1" i="1" dirty="0">
            <a:latin typeface="Times New Roman" pitchFamily="18" charset="0"/>
            <a:cs typeface="Times New Roman" pitchFamily="18" charset="0"/>
          </a:endParaRPr>
        </a:p>
      </dgm:t>
    </dgm:pt>
    <dgm:pt modelId="{35DC3C38-0360-49F5-A31E-5A07AE60F6E4}" type="parTrans" cxnId="{6104A640-B15B-412D-8A7E-CCA9F6BB033C}">
      <dgm:prSet/>
      <dgm:spPr/>
      <dgm:t>
        <a:bodyPr/>
        <a:lstStyle/>
        <a:p>
          <a:endParaRPr lang="en-US" sz="1400" b="1" i="1">
            <a:solidFill>
              <a:schemeClr val="tx1"/>
            </a:solidFill>
            <a:latin typeface="Times New Roman" pitchFamily="18" charset="0"/>
            <a:cs typeface="Times New Roman" pitchFamily="18" charset="0"/>
          </a:endParaRPr>
        </a:p>
      </dgm:t>
    </dgm:pt>
    <dgm:pt modelId="{8711B242-72A1-4DAE-9B9A-AFC5AFD1E6DC}" type="sibTrans" cxnId="{6104A640-B15B-412D-8A7E-CCA9F6BB033C}">
      <dgm:prSet/>
      <dgm:spPr/>
      <dgm:t>
        <a:bodyPr/>
        <a:lstStyle/>
        <a:p>
          <a:endParaRPr lang="en-US" sz="1400" b="1" i="1">
            <a:solidFill>
              <a:schemeClr val="tx1"/>
            </a:solidFill>
            <a:latin typeface="Times New Roman" pitchFamily="18" charset="0"/>
            <a:cs typeface="Times New Roman" pitchFamily="18" charset="0"/>
          </a:endParaRPr>
        </a:p>
      </dgm:t>
    </dgm:pt>
    <dgm:pt modelId="{559CEF3C-EEE6-45D8-9F66-55F2C116C44A}" type="pres">
      <dgm:prSet presAssocID="{5AEA21E4-5757-401D-855B-83E17E807EA7}" presName="Name0" presStyleCnt="0">
        <dgm:presLayoutVars>
          <dgm:dir/>
          <dgm:resizeHandles val="exact"/>
        </dgm:presLayoutVars>
      </dgm:prSet>
      <dgm:spPr/>
      <dgm:t>
        <a:bodyPr/>
        <a:lstStyle/>
        <a:p>
          <a:endParaRPr lang="en-US"/>
        </a:p>
      </dgm:t>
    </dgm:pt>
    <dgm:pt modelId="{D5635BFA-5AD3-4E4D-A617-DB3AB2C71A2F}" type="pres">
      <dgm:prSet presAssocID="{5AEA21E4-5757-401D-855B-83E17E807EA7}" presName="cycle" presStyleCnt="0"/>
      <dgm:spPr/>
    </dgm:pt>
    <dgm:pt modelId="{36BFDDF9-5548-4E28-B38A-3201F1034B9D}" type="pres">
      <dgm:prSet presAssocID="{424A3E7E-02B0-48DA-B3ED-0DC39879AC96}" presName="nodeFirstNode" presStyleLbl="node1" presStyleIdx="0" presStyleCnt="9" custScaleX="126705" custScaleY="101062">
        <dgm:presLayoutVars>
          <dgm:bulletEnabled val="1"/>
        </dgm:presLayoutVars>
      </dgm:prSet>
      <dgm:spPr/>
      <dgm:t>
        <a:bodyPr/>
        <a:lstStyle/>
        <a:p>
          <a:endParaRPr lang="en-US"/>
        </a:p>
      </dgm:t>
    </dgm:pt>
    <dgm:pt modelId="{35B7C85D-90FE-40A8-A5A1-674BC739D035}" type="pres">
      <dgm:prSet presAssocID="{7DD30466-EB81-4B67-8D72-C3B5F72CD6D7}" presName="sibTransFirstNode" presStyleLbl="bgShp" presStyleIdx="0" presStyleCnt="1"/>
      <dgm:spPr/>
      <dgm:t>
        <a:bodyPr/>
        <a:lstStyle/>
        <a:p>
          <a:endParaRPr lang="en-US"/>
        </a:p>
      </dgm:t>
    </dgm:pt>
    <dgm:pt modelId="{F906BBAB-44F1-4505-B281-76F5DE2575A9}" type="pres">
      <dgm:prSet presAssocID="{FDF348F7-CE00-4466-9A0C-A405EF103EE1}" presName="nodeFollowingNodes" presStyleLbl="node1" presStyleIdx="1" presStyleCnt="9" custScaleX="145778" custScaleY="99996" custRadScaleRad="111726" custRadScaleInc="35582">
        <dgm:presLayoutVars>
          <dgm:bulletEnabled val="1"/>
        </dgm:presLayoutVars>
      </dgm:prSet>
      <dgm:spPr/>
      <dgm:t>
        <a:bodyPr/>
        <a:lstStyle/>
        <a:p>
          <a:endParaRPr lang="en-US"/>
        </a:p>
      </dgm:t>
    </dgm:pt>
    <dgm:pt modelId="{71841B93-1C8F-4560-B4A9-3EBBAC302182}" type="pres">
      <dgm:prSet presAssocID="{E96B2702-AEDD-4EF0-BCAA-038F4392EBBB}" presName="nodeFollowingNodes" presStyleLbl="node1" presStyleIdx="2" presStyleCnt="9" custScaleX="134457" custScaleY="96744" custRadScaleRad="98468" custRadScaleInc="17250">
        <dgm:presLayoutVars>
          <dgm:bulletEnabled val="1"/>
        </dgm:presLayoutVars>
      </dgm:prSet>
      <dgm:spPr/>
      <dgm:t>
        <a:bodyPr/>
        <a:lstStyle/>
        <a:p>
          <a:endParaRPr lang="en-US"/>
        </a:p>
      </dgm:t>
    </dgm:pt>
    <dgm:pt modelId="{02FA70D4-41C5-4FE9-87D1-E08E1EEE3E8E}" type="pres">
      <dgm:prSet presAssocID="{B04483AB-0356-4364-9370-827116C05739}" presName="nodeFollowingNodes" presStyleLbl="node1" presStyleIdx="3" presStyleCnt="9" custScaleX="131071" custScaleY="111516" custRadScaleRad="98241" custRadScaleInc="-5078">
        <dgm:presLayoutVars>
          <dgm:bulletEnabled val="1"/>
        </dgm:presLayoutVars>
      </dgm:prSet>
      <dgm:spPr/>
      <dgm:t>
        <a:bodyPr/>
        <a:lstStyle/>
        <a:p>
          <a:endParaRPr lang="en-US"/>
        </a:p>
      </dgm:t>
    </dgm:pt>
    <dgm:pt modelId="{EC038970-1342-4EB9-A28E-2B1AF37D73D1}" type="pres">
      <dgm:prSet presAssocID="{AFD727C7-0576-4AA8-9149-79E7991CD91E}" presName="nodeFollowingNodes" presStyleLbl="node1" presStyleIdx="4" presStyleCnt="9" custRadScaleRad="101983" custRadScaleInc="-16581">
        <dgm:presLayoutVars>
          <dgm:bulletEnabled val="1"/>
        </dgm:presLayoutVars>
      </dgm:prSet>
      <dgm:spPr/>
      <dgm:t>
        <a:bodyPr/>
        <a:lstStyle/>
        <a:p>
          <a:endParaRPr lang="en-US"/>
        </a:p>
      </dgm:t>
    </dgm:pt>
    <dgm:pt modelId="{95D961A7-1A96-481D-8B15-1EADC2007A70}" type="pres">
      <dgm:prSet presAssocID="{68120A01-4AAE-4C99-ACFC-5E5023B34398}" presName="nodeFollowingNodes" presStyleLbl="node1" presStyleIdx="5" presStyleCnt="9" custScaleX="116103">
        <dgm:presLayoutVars>
          <dgm:bulletEnabled val="1"/>
        </dgm:presLayoutVars>
      </dgm:prSet>
      <dgm:spPr/>
      <dgm:t>
        <a:bodyPr/>
        <a:lstStyle/>
        <a:p>
          <a:endParaRPr lang="en-US"/>
        </a:p>
      </dgm:t>
    </dgm:pt>
    <dgm:pt modelId="{E164CD09-CC14-45CB-BC94-45DEB37C7804}" type="pres">
      <dgm:prSet presAssocID="{C521CE6D-9A95-4655-AB98-8C7B81438D97}" presName="nodeFollowingNodes" presStyleLbl="node1" presStyleIdx="6" presStyleCnt="9" custRadScaleRad="111334" custRadScaleInc="6182">
        <dgm:presLayoutVars>
          <dgm:bulletEnabled val="1"/>
        </dgm:presLayoutVars>
      </dgm:prSet>
      <dgm:spPr/>
      <dgm:t>
        <a:bodyPr/>
        <a:lstStyle/>
        <a:p>
          <a:endParaRPr lang="en-US"/>
        </a:p>
      </dgm:t>
    </dgm:pt>
    <dgm:pt modelId="{94DBC2B8-55B6-4E96-832A-CB15A50CEC96}" type="pres">
      <dgm:prSet presAssocID="{3CCC595B-0506-4C7C-B5E6-473DD1BC1EAC}" presName="nodeFollowingNodes" presStyleLbl="node1" presStyleIdx="7" presStyleCnt="9" custScaleX="123978" custRadScaleRad="102154" custRadScaleInc="-24040">
        <dgm:presLayoutVars>
          <dgm:bulletEnabled val="1"/>
        </dgm:presLayoutVars>
      </dgm:prSet>
      <dgm:spPr/>
      <dgm:t>
        <a:bodyPr/>
        <a:lstStyle/>
        <a:p>
          <a:endParaRPr lang="en-US"/>
        </a:p>
      </dgm:t>
    </dgm:pt>
    <dgm:pt modelId="{4CE49AAE-44B6-46D3-B698-FE39B0C425EF}" type="pres">
      <dgm:prSet presAssocID="{48631F19-A745-4D6E-8421-6C5D9E725055}" presName="nodeFollowingNodes" presStyleLbl="node1" presStyleIdx="8" presStyleCnt="9" custScaleX="122730" custScaleY="111831" custRadScaleRad="102260" custRadScaleInc="-20238">
        <dgm:presLayoutVars>
          <dgm:bulletEnabled val="1"/>
        </dgm:presLayoutVars>
      </dgm:prSet>
      <dgm:spPr/>
      <dgm:t>
        <a:bodyPr/>
        <a:lstStyle/>
        <a:p>
          <a:endParaRPr lang="en-US"/>
        </a:p>
      </dgm:t>
    </dgm:pt>
  </dgm:ptLst>
  <dgm:cxnLst>
    <dgm:cxn modelId="{83FD49A7-6270-49D3-B259-15773B0037E8}" type="presOf" srcId="{E96B2702-AEDD-4EF0-BCAA-038F4392EBBB}" destId="{71841B93-1C8F-4560-B4A9-3EBBAC302182}" srcOrd="0" destOrd="0" presId="urn:microsoft.com/office/officeart/2005/8/layout/cycle3"/>
    <dgm:cxn modelId="{CB5C0C92-9AAF-4684-82EA-436E44497313}" type="presOf" srcId="{FDF348F7-CE00-4466-9A0C-A405EF103EE1}" destId="{F906BBAB-44F1-4505-B281-76F5DE2575A9}" srcOrd="0" destOrd="0" presId="urn:microsoft.com/office/officeart/2005/8/layout/cycle3"/>
    <dgm:cxn modelId="{5CBC9F77-7BA3-4576-931B-2D3C3C9E58DB}" type="presOf" srcId="{48631F19-A745-4D6E-8421-6C5D9E725055}" destId="{4CE49AAE-44B6-46D3-B698-FE39B0C425EF}" srcOrd="0" destOrd="0" presId="urn:microsoft.com/office/officeart/2005/8/layout/cycle3"/>
    <dgm:cxn modelId="{7E945A57-7606-41ED-A27A-6E6C2B9D9E6B}" type="presOf" srcId="{7DD30466-EB81-4B67-8D72-C3B5F72CD6D7}" destId="{35B7C85D-90FE-40A8-A5A1-674BC739D035}" srcOrd="0" destOrd="0" presId="urn:microsoft.com/office/officeart/2005/8/layout/cycle3"/>
    <dgm:cxn modelId="{D9D14179-8443-42BE-BC6F-DB77471025DC}" srcId="{5AEA21E4-5757-401D-855B-83E17E807EA7}" destId="{FDF348F7-CE00-4466-9A0C-A405EF103EE1}" srcOrd="1" destOrd="0" parTransId="{CAB5CADF-5691-4B1A-88AD-754982B36045}" sibTransId="{D2B338CF-49B4-4F62-8031-7592B85CCF6C}"/>
    <dgm:cxn modelId="{FB715270-ED04-4B40-A0BE-BE3DED02CA0B}" srcId="{5AEA21E4-5757-401D-855B-83E17E807EA7}" destId="{E96B2702-AEDD-4EF0-BCAA-038F4392EBBB}" srcOrd="2" destOrd="0" parTransId="{D9BC3B62-5460-4684-AEE3-397B521994AA}" sibTransId="{2A2F0F01-CF88-4D0A-94C5-87A702E22248}"/>
    <dgm:cxn modelId="{D8AA1A05-2C69-45D5-B2F4-E45DD9B6661B}" type="presOf" srcId="{68120A01-4AAE-4C99-ACFC-5E5023B34398}" destId="{95D961A7-1A96-481D-8B15-1EADC2007A70}" srcOrd="0" destOrd="0" presId="urn:microsoft.com/office/officeart/2005/8/layout/cycle3"/>
    <dgm:cxn modelId="{532B98D1-BE34-4D40-9B2B-435E7081B063}" type="presOf" srcId="{3CCC595B-0506-4C7C-B5E6-473DD1BC1EAC}" destId="{94DBC2B8-55B6-4E96-832A-CB15A50CEC96}" srcOrd="0" destOrd="0" presId="urn:microsoft.com/office/officeart/2005/8/layout/cycle3"/>
    <dgm:cxn modelId="{06B43CE4-E6ED-4A1F-85FD-5542A8289EC9}" type="presOf" srcId="{AFD727C7-0576-4AA8-9149-79E7991CD91E}" destId="{EC038970-1342-4EB9-A28E-2B1AF37D73D1}" srcOrd="0" destOrd="0" presId="urn:microsoft.com/office/officeart/2005/8/layout/cycle3"/>
    <dgm:cxn modelId="{1E037B91-32F3-40CE-9D78-935F2B10E9CF}" srcId="{5AEA21E4-5757-401D-855B-83E17E807EA7}" destId="{B04483AB-0356-4364-9370-827116C05739}" srcOrd="3" destOrd="0" parTransId="{13A11F5E-3F61-40A0-B799-EC565EF5FB65}" sibTransId="{724FFBE7-FA03-4F69-A3AD-A85083916926}"/>
    <dgm:cxn modelId="{39F7AFFF-6A0F-469F-800F-60B3E0BC7E58}" type="presOf" srcId="{424A3E7E-02B0-48DA-B3ED-0DC39879AC96}" destId="{36BFDDF9-5548-4E28-B38A-3201F1034B9D}" srcOrd="0" destOrd="0" presId="urn:microsoft.com/office/officeart/2005/8/layout/cycle3"/>
    <dgm:cxn modelId="{6104A640-B15B-412D-8A7E-CCA9F6BB033C}" srcId="{5AEA21E4-5757-401D-855B-83E17E807EA7}" destId="{48631F19-A745-4D6E-8421-6C5D9E725055}" srcOrd="8" destOrd="0" parTransId="{35DC3C38-0360-49F5-A31E-5A07AE60F6E4}" sibTransId="{8711B242-72A1-4DAE-9B9A-AFC5AFD1E6DC}"/>
    <dgm:cxn modelId="{688B173D-6442-4F3E-BFFE-4DCC2696AB18}" type="presOf" srcId="{5AEA21E4-5757-401D-855B-83E17E807EA7}" destId="{559CEF3C-EEE6-45D8-9F66-55F2C116C44A}" srcOrd="0" destOrd="0" presId="urn:microsoft.com/office/officeart/2005/8/layout/cycle3"/>
    <dgm:cxn modelId="{04914DC2-0A08-4A56-9F06-47978C23D40D}" srcId="{5AEA21E4-5757-401D-855B-83E17E807EA7}" destId="{424A3E7E-02B0-48DA-B3ED-0DC39879AC96}" srcOrd="0" destOrd="0" parTransId="{60C1967F-651E-4DA0-8E33-E2F5F49B21D0}" sibTransId="{7DD30466-EB81-4B67-8D72-C3B5F72CD6D7}"/>
    <dgm:cxn modelId="{233F25B4-08EA-442F-88E6-96C35A42B89F}" type="presOf" srcId="{B04483AB-0356-4364-9370-827116C05739}" destId="{02FA70D4-41C5-4FE9-87D1-E08E1EEE3E8E}" srcOrd="0" destOrd="0" presId="urn:microsoft.com/office/officeart/2005/8/layout/cycle3"/>
    <dgm:cxn modelId="{4491E999-D1DF-4891-9F80-9E19B5D1750F}" srcId="{5AEA21E4-5757-401D-855B-83E17E807EA7}" destId="{3CCC595B-0506-4C7C-B5E6-473DD1BC1EAC}" srcOrd="7" destOrd="0" parTransId="{ACD4F28B-AF0E-41A0-9638-597F72A03467}" sibTransId="{DF7CAB89-AFD3-4BC8-8BBC-59BA953CB74A}"/>
    <dgm:cxn modelId="{529B3CA8-62F6-4E87-A546-1C8C3BD9F686}" srcId="{5AEA21E4-5757-401D-855B-83E17E807EA7}" destId="{68120A01-4AAE-4C99-ACFC-5E5023B34398}" srcOrd="5" destOrd="0" parTransId="{0E7A4F0C-372D-4734-9581-061D10B15636}" sibTransId="{FCEC68C0-5FEE-497F-9349-6A3CCF7861F8}"/>
    <dgm:cxn modelId="{0A943033-88AD-43AA-A963-F7E4C74B1081}" type="presOf" srcId="{C521CE6D-9A95-4655-AB98-8C7B81438D97}" destId="{E164CD09-CC14-45CB-BC94-45DEB37C7804}" srcOrd="0" destOrd="0" presId="urn:microsoft.com/office/officeart/2005/8/layout/cycle3"/>
    <dgm:cxn modelId="{2468EA80-AD80-481E-93AD-7EF86DD82D1E}" srcId="{5AEA21E4-5757-401D-855B-83E17E807EA7}" destId="{AFD727C7-0576-4AA8-9149-79E7991CD91E}" srcOrd="4" destOrd="0" parTransId="{EDBF740A-FE1D-4E79-AB08-20BBCBE2D916}" sibTransId="{46061C78-BF68-4C13-9E21-EEAF7044A38E}"/>
    <dgm:cxn modelId="{5398C6B9-4111-4D2B-AE4A-27B7684E873C}" srcId="{5AEA21E4-5757-401D-855B-83E17E807EA7}" destId="{C521CE6D-9A95-4655-AB98-8C7B81438D97}" srcOrd="6" destOrd="0" parTransId="{ACE6D06A-33E2-427F-BE58-F1C4A4CFD72D}" sibTransId="{4FBC4E84-080C-4DE3-A720-7FBBC68399DC}"/>
    <dgm:cxn modelId="{9B844B76-9D5B-4C72-B6BE-42F2D78A52D7}" type="presParOf" srcId="{559CEF3C-EEE6-45D8-9F66-55F2C116C44A}" destId="{D5635BFA-5AD3-4E4D-A617-DB3AB2C71A2F}" srcOrd="0" destOrd="0" presId="urn:microsoft.com/office/officeart/2005/8/layout/cycle3"/>
    <dgm:cxn modelId="{89B4335A-A156-4D3B-879E-4EA90E074599}" type="presParOf" srcId="{D5635BFA-5AD3-4E4D-A617-DB3AB2C71A2F}" destId="{36BFDDF9-5548-4E28-B38A-3201F1034B9D}" srcOrd="0" destOrd="0" presId="urn:microsoft.com/office/officeart/2005/8/layout/cycle3"/>
    <dgm:cxn modelId="{9AC4285A-E164-40B3-B99C-A5F82780B90D}" type="presParOf" srcId="{D5635BFA-5AD3-4E4D-A617-DB3AB2C71A2F}" destId="{35B7C85D-90FE-40A8-A5A1-674BC739D035}" srcOrd="1" destOrd="0" presId="urn:microsoft.com/office/officeart/2005/8/layout/cycle3"/>
    <dgm:cxn modelId="{12873EA6-6AF8-48E4-8635-F6B885675C76}" type="presParOf" srcId="{D5635BFA-5AD3-4E4D-A617-DB3AB2C71A2F}" destId="{F906BBAB-44F1-4505-B281-76F5DE2575A9}" srcOrd="2" destOrd="0" presId="urn:microsoft.com/office/officeart/2005/8/layout/cycle3"/>
    <dgm:cxn modelId="{1DEC380A-A0F6-479D-B772-9CEFE22D9B18}" type="presParOf" srcId="{D5635BFA-5AD3-4E4D-A617-DB3AB2C71A2F}" destId="{71841B93-1C8F-4560-B4A9-3EBBAC302182}" srcOrd="3" destOrd="0" presId="urn:microsoft.com/office/officeart/2005/8/layout/cycle3"/>
    <dgm:cxn modelId="{130A7D3B-4D13-498A-97E1-661A4D0F4888}" type="presParOf" srcId="{D5635BFA-5AD3-4E4D-A617-DB3AB2C71A2F}" destId="{02FA70D4-41C5-4FE9-87D1-E08E1EEE3E8E}" srcOrd="4" destOrd="0" presId="urn:microsoft.com/office/officeart/2005/8/layout/cycle3"/>
    <dgm:cxn modelId="{572074D1-4038-41A4-99EC-DF86108697D7}" type="presParOf" srcId="{D5635BFA-5AD3-4E4D-A617-DB3AB2C71A2F}" destId="{EC038970-1342-4EB9-A28E-2B1AF37D73D1}" srcOrd="5" destOrd="0" presId="urn:microsoft.com/office/officeart/2005/8/layout/cycle3"/>
    <dgm:cxn modelId="{4DA47B04-EACE-42A4-941D-CE48DEDEF818}" type="presParOf" srcId="{D5635BFA-5AD3-4E4D-A617-DB3AB2C71A2F}" destId="{95D961A7-1A96-481D-8B15-1EADC2007A70}" srcOrd="6" destOrd="0" presId="urn:microsoft.com/office/officeart/2005/8/layout/cycle3"/>
    <dgm:cxn modelId="{228E35C9-DB74-4C25-82DD-70910ED368BE}" type="presParOf" srcId="{D5635BFA-5AD3-4E4D-A617-DB3AB2C71A2F}" destId="{E164CD09-CC14-45CB-BC94-45DEB37C7804}" srcOrd="7" destOrd="0" presId="urn:microsoft.com/office/officeart/2005/8/layout/cycle3"/>
    <dgm:cxn modelId="{FA724827-6554-4E30-8D7A-ADF606D44A69}" type="presParOf" srcId="{D5635BFA-5AD3-4E4D-A617-DB3AB2C71A2F}" destId="{94DBC2B8-55B6-4E96-832A-CB15A50CEC96}" srcOrd="8" destOrd="0" presId="urn:microsoft.com/office/officeart/2005/8/layout/cycle3"/>
    <dgm:cxn modelId="{7736831A-4D26-402A-BA70-82BDFAAC425A}" type="presParOf" srcId="{D5635BFA-5AD3-4E4D-A617-DB3AB2C71A2F}" destId="{4CE49AAE-44B6-46D3-B698-FE39B0C425EF}" srcOrd="9" destOrd="0" presId="urn:microsoft.com/office/officeart/2005/8/layout/cycle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594A5F-E97A-451C-BCC8-A6BCD160B756}" type="doc">
      <dgm:prSet loTypeId="urn:microsoft.com/office/officeart/2005/8/layout/vList6" loCatId="process" qsTypeId="urn:microsoft.com/office/officeart/2005/8/quickstyle/3d1" qsCatId="3D" csTypeId="urn:microsoft.com/office/officeart/2005/8/colors/colorful4" csCatId="colorful" phldr="1"/>
      <dgm:spPr/>
      <dgm:t>
        <a:bodyPr/>
        <a:lstStyle/>
        <a:p>
          <a:endParaRPr lang="en-US"/>
        </a:p>
      </dgm:t>
    </dgm:pt>
    <dgm:pt modelId="{786C14C1-5251-459A-B0A2-5B5F79581542}">
      <dgm:prSet custT="1"/>
      <dgm:spPr/>
      <dgm:t>
        <a:bodyPr/>
        <a:lstStyle/>
        <a:p>
          <a:pPr rtl="0"/>
          <a:r>
            <a:rPr lang="en-US" sz="2400" b="1" dirty="0" smtClean="0">
              <a:latin typeface="Times New Roman" pitchFamily="18" charset="0"/>
              <a:cs typeface="Times New Roman" pitchFamily="18" charset="0"/>
            </a:rPr>
            <a:t>Our TEAM provides services in following industry sectors- </a:t>
          </a:r>
          <a:endParaRPr lang="en-US" sz="2400" b="1" dirty="0">
            <a:latin typeface="Times New Roman" pitchFamily="18" charset="0"/>
            <a:cs typeface="Times New Roman" pitchFamily="18" charset="0"/>
          </a:endParaRPr>
        </a:p>
      </dgm:t>
    </dgm:pt>
    <dgm:pt modelId="{B5081ADD-1F7F-4EAD-83FF-7C2BE00E2490}" type="parTrans" cxnId="{5AAA5CB0-BD3B-4F57-8EE0-D84E5A107054}">
      <dgm:prSet/>
      <dgm:spPr/>
      <dgm:t>
        <a:bodyPr/>
        <a:lstStyle/>
        <a:p>
          <a:endParaRPr lang="en-US"/>
        </a:p>
      </dgm:t>
    </dgm:pt>
    <dgm:pt modelId="{1772A6A4-4BEE-4E10-AFB0-DF0376BB62D1}" type="sibTrans" cxnId="{5AAA5CB0-BD3B-4F57-8EE0-D84E5A107054}">
      <dgm:prSet/>
      <dgm:spPr/>
      <dgm:t>
        <a:bodyPr/>
        <a:lstStyle/>
        <a:p>
          <a:endParaRPr lang="en-US"/>
        </a:p>
      </dgm:t>
    </dgm:pt>
    <dgm:pt modelId="{306DD5E1-754A-4E83-89DE-FBAEAB6C1077}">
      <dgm:prSet/>
      <dgm:spPr/>
      <dgm:t>
        <a:bodyPr/>
        <a:lstStyle/>
        <a:p>
          <a:pPr rtl="0"/>
          <a:r>
            <a:rPr lang="en-US" b="1" dirty="0" smtClean="0">
              <a:latin typeface="Times New Roman" pitchFamily="18" charset="0"/>
              <a:cs typeface="Times New Roman" pitchFamily="18" charset="0"/>
            </a:rPr>
            <a:t>Engineering &amp; Manufacturing</a:t>
          </a:r>
          <a:endParaRPr lang="en-US" b="1" dirty="0">
            <a:latin typeface="Times New Roman" pitchFamily="18" charset="0"/>
            <a:cs typeface="Times New Roman" pitchFamily="18" charset="0"/>
          </a:endParaRPr>
        </a:p>
      </dgm:t>
    </dgm:pt>
    <dgm:pt modelId="{40E3745B-E97B-434E-B4AB-2AB4E810BFF7}" type="parTrans" cxnId="{2766D0A3-AE0D-4B53-8E9F-0B209699C6BF}">
      <dgm:prSet/>
      <dgm:spPr/>
      <dgm:t>
        <a:bodyPr/>
        <a:lstStyle/>
        <a:p>
          <a:endParaRPr lang="en-US"/>
        </a:p>
      </dgm:t>
    </dgm:pt>
    <dgm:pt modelId="{0FF91234-4103-49FA-97B7-8D203B92C049}" type="sibTrans" cxnId="{2766D0A3-AE0D-4B53-8E9F-0B209699C6BF}">
      <dgm:prSet/>
      <dgm:spPr/>
      <dgm:t>
        <a:bodyPr/>
        <a:lstStyle/>
        <a:p>
          <a:endParaRPr lang="en-US"/>
        </a:p>
      </dgm:t>
    </dgm:pt>
    <dgm:pt modelId="{CBCBC714-4637-40CC-9F0C-CE4D6A92D731}">
      <dgm:prSet/>
      <dgm:spPr/>
      <dgm:t>
        <a:bodyPr/>
        <a:lstStyle/>
        <a:p>
          <a:pPr rtl="0"/>
          <a:r>
            <a:rPr lang="en-US" b="1" dirty="0" smtClean="0">
              <a:latin typeface="Times New Roman" pitchFamily="18" charset="0"/>
              <a:cs typeface="Times New Roman" pitchFamily="18" charset="0"/>
            </a:rPr>
            <a:t>Automotive</a:t>
          </a:r>
          <a:endParaRPr lang="en-US" b="1" dirty="0">
            <a:latin typeface="Times New Roman" pitchFamily="18" charset="0"/>
            <a:cs typeface="Times New Roman" pitchFamily="18" charset="0"/>
          </a:endParaRPr>
        </a:p>
      </dgm:t>
    </dgm:pt>
    <dgm:pt modelId="{59F1899C-53D1-44FD-A0E1-CDDA055C7BE6}" type="parTrans" cxnId="{DB97536F-8092-4755-949C-01FF0367A74C}">
      <dgm:prSet/>
      <dgm:spPr/>
      <dgm:t>
        <a:bodyPr/>
        <a:lstStyle/>
        <a:p>
          <a:endParaRPr lang="en-US"/>
        </a:p>
      </dgm:t>
    </dgm:pt>
    <dgm:pt modelId="{98929A18-6D84-41AE-9B34-3F24633FD8D8}" type="sibTrans" cxnId="{DB97536F-8092-4755-949C-01FF0367A74C}">
      <dgm:prSet/>
      <dgm:spPr/>
      <dgm:t>
        <a:bodyPr/>
        <a:lstStyle/>
        <a:p>
          <a:endParaRPr lang="en-US"/>
        </a:p>
      </dgm:t>
    </dgm:pt>
    <dgm:pt modelId="{41C37914-58BF-4F85-97E1-944741B89A54}">
      <dgm:prSet/>
      <dgm:spPr/>
      <dgm:t>
        <a:bodyPr/>
        <a:lstStyle/>
        <a:p>
          <a:pPr rtl="0"/>
          <a:r>
            <a:rPr lang="en-US" b="1" dirty="0" smtClean="0">
              <a:latin typeface="Times New Roman" pitchFamily="18" charset="0"/>
              <a:cs typeface="Times New Roman" pitchFamily="18" charset="0"/>
            </a:rPr>
            <a:t>Oil, Gas and Power</a:t>
          </a:r>
          <a:endParaRPr lang="en-US" b="1" dirty="0">
            <a:latin typeface="Times New Roman" pitchFamily="18" charset="0"/>
            <a:cs typeface="Times New Roman" pitchFamily="18" charset="0"/>
          </a:endParaRPr>
        </a:p>
      </dgm:t>
    </dgm:pt>
    <dgm:pt modelId="{6AAC27DD-F295-46A3-95DF-3F0EF69A79DF}" type="parTrans" cxnId="{DB176ED0-EB16-46B2-ACAB-D4474A92210F}">
      <dgm:prSet/>
      <dgm:spPr/>
      <dgm:t>
        <a:bodyPr/>
        <a:lstStyle/>
        <a:p>
          <a:endParaRPr lang="en-US"/>
        </a:p>
      </dgm:t>
    </dgm:pt>
    <dgm:pt modelId="{F3B19E43-11BF-42F1-9E42-D4C69A92A4C8}" type="sibTrans" cxnId="{DB176ED0-EB16-46B2-ACAB-D4474A92210F}">
      <dgm:prSet/>
      <dgm:spPr/>
      <dgm:t>
        <a:bodyPr/>
        <a:lstStyle/>
        <a:p>
          <a:endParaRPr lang="en-US"/>
        </a:p>
      </dgm:t>
    </dgm:pt>
    <dgm:pt modelId="{CFFD5B57-E254-4E80-8710-70A793F21EC0}">
      <dgm:prSet/>
      <dgm:spPr/>
      <dgm:t>
        <a:bodyPr/>
        <a:lstStyle/>
        <a:p>
          <a:pPr rtl="0"/>
          <a:r>
            <a:rPr lang="en-US" b="1" dirty="0" smtClean="0">
              <a:latin typeface="Times New Roman" pitchFamily="18" charset="0"/>
              <a:cs typeface="Times New Roman" pitchFamily="18" charset="0"/>
            </a:rPr>
            <a:t>Steel</a:t>
          </a:r>
          <a:endParaRPr lang="en-US" b="1" dirty="0">
            <a:latin typeface="Times New Roman" pitchFamily="18" charset="0"/>
            <a:cs typeface="Times New Roman" pitchFamily="18" charset="0"/>
          </a:endParaRPr>
        </a:p>
      </dgm:t>
    </dgm:pt>
    <dgm:pt modelId="{19FD9DBF-7BA5-4834-B91A-3D9A4BE5C8EB}" type="parTrans" cxnId="{A1969169-47D1-494C-8560-F9232E362AB1}">
      <dgm:prSet/>
      <dgm:spPr/>
      <dgm:t>
        <a:bodyPr/>
        <a:lstStyle/>
        <a:p>
          <a:endParaRPr lang="en-US"/>
        </a:p>
      </dgm:t>
    </dgm:pt>
    <dgm:pt modelId="{37C56E80-BC4F-4B64-9C66-9C4D20C8A5C1}" type="sibTrans" cxnId="{A1969169-47D1-494C-8560-F9232E362AB1}">
      <dgm:prSet/>
      <dgm:spPr/>
      <dgm:t>
        <a:bodyPr/>
        <a:lstStyle/>
        <a:p>
          <a:endParaRPr lang="en-US"/>
        </a:p>
      </dgm:t>
    </dgm:pt>
    <dgm:pt modelId="{B5859DB5-4E18-408D-85DA-9291BFC2A910}">
      <dgm:prSet/>
      <dgm:spPr/>
      <dgm:t>
        <a:bodyPr/>
        <a:lstStyle/>
        <a:p>
          <a:pPr rtl="0"/>
          <a:r>
            <a:rPr lang="en-US" b="1" dirty="0" smtClean="0">
              <a:latin typeface="Times New Roman" pitchFamily="18" charset="0"/>
              <a:cs typeface="Times New Roman" pitchFamily="18" charset="0"/>
            </a:rPr>
            <a:t>FMCG</a:t>
          </a:r>
          <a:endParaRPr lang="en-US" b="1" dirty="0">
            <a:latin typeface="Times New Roman" pitchFamily="18" charset="0"/>
            <a:cs typeface="Times New Roman" pitchFamily="18" charset="0"/>
          </a:endParaRPr>
        </a:p>
      </dgm:t>
    </dgm:pt>
    <dgm:pt modelId="{A8090469-9AE4-4108-853D-CA2F72C738D6}" type="parTrans" cxnId="{7B4D68E8-24A1-4532-BB7C-0590B1DC55FB}">
      <dgm:prSet/>
      <dgm:spPr/>
      <dgm:t>
        <a:bodyPr/>
        <a:lstStyle/>
        <a:p>
          <a:endParaRPr lang="en-US"/>
        </a:p>
      </dgm:t>
    </dgm:pt>
    <dgm:pt modelId="{2C85B344-BFED-4971-B1E8-0C8C1FFB9253}" type="sibTrans" cxnId="{7B4D68E8-24A1-4532-BB7C-0590B1DC55FB}">
      <dgm:prSet/>
      <dgm:spPr/>
      <dgm:t>
        <a:bodyPr/>
        <a:lstStyle/>
        <a:p>
          <a:endParaRPr lang="en-US"/>
        </a:p>
      </dgm:t>
    </dgm:pt>
    <dgm:pt modelId="{BA99227F-8E2A-45B9-A83F-DBAC1BE02DDA}">
      <dgm:prSet/>
      <dgm:spPr/>
      <dgm:t>
        <a:bodyPr/>
        <a:lstStyle/>
        <a:p>
          <a:pPr rtl="0"/>
          <a:r>
            <a:rPr lang="en-US" b="1" dirty="0" smtClean="0">
              <a:latin typeface="Times New Roman" pitchFamily="18" charset="0"/>
              <a:cs typeface="Times New Roman" pitchFamily="18" charset="0"/>
            </a:rPr>
            <a:t>Consumer Durables</a:t>
          </a:r>
          <a:endParaRPr lang="en-US" b="1" dirty="0">
            <a:latin typeface="Times New Roman" pitchFamily="18" charset="0"/>
            <a:cs typeface="Times New Roman" pitchFamily="18" charset="0"/>
          </a:endParaRPr>
        </a:p>
      </dgm:t>
    </dgm:pt>
    <dgm:pt modelId="{8CBA0E5D-2BE5-4BC8-8B32-08CA8800A92C}" type="parTrans" cxnId="{890AA1B3-E017-4CF6-BE65-A06C0FFF133F}">
      <dgm:prSet/>
      <dgm:spPr/>
      <dgm:t>
        <a:bodyPr/>
        <a:lstStyle/>
        <a:p>
          <a:endParaRPr lang="en-US"/>
        </a:p>
      </dgm:t>
    </dgm:pt>
    <dgm:pt modelId="{F6900C9A-772C-4B55-9176-BD5526AC2B65}" type="sibTrans" cxnId="{890AA1B3-E017-4CF6-BE65-A06C0FFF133F}">
      <dgm:prSet/>
      <dgm:spPr/>
      <dgm:t>
        <a:bodyPr/>
        <a:lstStyle/>
        <a:p>
          <a:endParaRPr lang="en-US"/>
        </a:p>
      </dgm:t>
    </dgm:pt>
    <dgm:pt modelId="{B22CA772-026D-41AA-A55C-A2DE7568CCB5}">
      <dgm:prSet/>
      <dgm:spPr/>
      <dgm:t>
        <a:bodyPr/>
        <a:lstStyle/>
        <a:p>
          <a:pPr rtl="0"/>
          <a:r>
            <a:rPr lang="en-US" b="1" dirty="0" smtClean="0">
              <a:latin typeface="Times New Roman" pitchFamily="18" charset="0"/>
              <a:cs typeface="Times New Roman" pitchFamily="18" charset="0"/>
            </a:rPr>
            <a:t>IT &amp; ITES</a:t>
          </a:r>
          <a:endParaRPr lang="en-US" b="1" dirty="0">
            <a:latin typeface="Times New Roman" pitchFamily="18" charset="0"/>
            <a:cs typeface="Times New Roman" pitchFamily="18" charset="0"/>
          </a:endParaRPr>
        </a:p>
      </dgm:t>
    </dgm:pt>
    <dgm:pt modelId="{B3A09DA8-E9D1-4C86-98EB-E823409D49D7}" type="parTrans" cxnId="{4FC87487-6B73-4B7A-993A-E7F17E0EBFCF}">
      <dgm:prSet/>
      <dgm:spPr/>
      <dgm:t>
        <a:bodyPr/>
        <a:lstStyle/>
        <a:p>
          <a:endParaRPr lang="en-US"/>
        </a:p>
      </dgm:t>
    </dgm:pt>
    <dgm:pt modelId="{6DE76DA1-F727-46C2-8678-99C0FF6AE7F3}" type="sibTrans" cxnId="{4FC87487-6B73-4B7A-993A-E7F17E0EBFCF}">
      <dgm:prSet/>
      <dgm:spPr/>
      <dgm:t>
        <a:bodyPr/>
        <a:lstStyle/>
        <a:p>
          <a:endParaRPr lang="en-US"/>
        </a:p>
      </dgm:t>
    </dgm:pt>
    <dgm:pt modelId="{A7284222-C0AF-409F-8E18-AE5EE14AEFFE}">
      <dgm:prSet/>
      <dgm:spPr/>
      <dgm:t>
        <a:bodyPr/>
        <a:lstStyle/>
        <a:p>
          <a:pPr rtl="0"/>
          <a:r>
            <a:rPr lang="en-US" b="1" dirty="0" smtClean="0">
              <a:latin typeface="Times New Roman" pitchFamily="18" charset="0"/>
              <a:cs typeface="Times New Roman" pitchFamily="18" charset="0"/>
            </a:rPr>
            <a:t>Telecom</a:t>
          </a:r>
          <a:endParaRPr lang="en-US" b="1" dirty="0">
            <a:latin typeface="Times New Roman" pitchFamily="18" charset="0"/>
            <a:cs typeface="Times New Roman" pitchFamily="18" charset="0"/>
          </a:endParaRPr>
        </a:p>
      </dgm:t>
    </dgm:pt>
    <dgm:pt modelId="{AADC270C-E755-4675-9046-23C5EBEEB7C3}" type="parTrans" cxnId="{50F0E84F-7C67-4CD3-A1E6-31849A12B5DF}">
      <dgm:prSet/>
      <dgm:spPr/>
      <dgm:t>
        <a:bodyPr/>
        <a:lstStyle/>
        <a:p>
          <a:endParaRPr lang="en-US"/>
        </a:p>
      </dgm:t>
    </dgm:pt>
    <dgm:pt modelId="{90590DB2-0B99-4144-B89E-B586A3A947E5}" type="sibTrans" cxnId="{50F0E84F-7C67-4CD3-A1E6-31849A12B5DF}">
      <dgm:prSet/>
      <dgm:spPr/>
      <dgm:t>
        <a:bodyPr/>
        <a:lstStyle/>
        <a:p>
          <a:endParaRPr lang="en-US"/>
        </a:p>
      </dgm:t>
    </dgm:pt>
    <dgm:pt modelId="{3FD42F98-D628-4DDC-A049-E5888FB15DFB}">
      <dgm:prSet/>
      <dgm:spPr/>
      <dgm:t>
        <a:bodyPr/>
        <a:lstStyle/>
        <a:p>
          <a:pPr rtl="0"/>
          <a:r>
            <a:rPr lang="en-US" b="1" dirty="0" smtClean="0">
              <a:latin typeface="Times New Roman" pitchFamily="18" charset="0"/>
              <a:cs typeface="Times New Roman" pitchFamily="18" charset="0"/>
            </a:rPr>
            <a:t>Pharmaceutical</a:t>
          </a:r>
          <a:endParaRPr lang="en-US" b="1" dirty="0">
            <a:latin typeface="Times New Roman" pitchFamily="18" charset="0"/>
            <a:cs typeface="Times New Roman" pitchFamily="18" charset="0"/>
          </a:endParaRPr>
        </a:p>
      </dgm:t>
    </dgm:pt>
    <dgm:pt modelId="{D005563D-84B4-4A5E-AF7E-27C772573F40}" type="parTrans" cxnId="{FD68A3DF-3D3C-4408-8ABC-887FC90436CC}">
      <dgm:prSet/>
      <dgm:spPr/>
      <dgm:t>
        <a:bodyPr/>
        <a:lstStyle/>
        <a:p>
          <a:endParaRPr lang="en-US"/>
        </a:p>
      </dgm:t>
    </dgm:pt>
    <dgm:pt modelId="{8E1A3A11-61D1-4C8E-9840-0B24A3F5F474}" type="sibTrans" cxnId="{FD68A3DF-3D3C-4408-8ABC-887FC90436CC}">
      <dgm:prSet/>
      <dgm:spPr/>
      <dgm:t>
        <a:bodyPr/>
        <a:lstStyle/>
        <a:p>
          <a:endParaRPr lang="en-US"/>
        </a:p>
      </dgm:t>
    </dgm:pt>
    <dgm:pt modelId="{9392250F-308A-47D6-BDB8-7273700D3A47}">
      <dgm:prSet/>
      <dgm:spPr/>
      <dgm:t>
        <a:bodyPr/>
        <a:lstStyle/>
        <a:p>
          <a:pPr rtl="0"/>
          <a:r>
            <a:rPr lang="en-US" b="1" dirty="0" smtClean="0">
              <a:latin typeface="Times New Roman" pitchFamily="18" charset="0"/>
              <a:cs typeface="Times New Roman" pitchFamily="18" charset="0"/>
            </a:rPr>
            <a:t>Media &amp; Entertainment</a:t>
          </a:r>
          <a:endParaRPr lang="en-US" b="1" dirty="0">
            <a:latin typeface="Times New Roman" pitchFamily="18" charset="0"/>
            <a:cs typeface="Times New Roman" pitchFamily="18" charset="0"/>
          </a:endParaRPr>
        </a:p>
      </dgm:t>
    </dgm:pt>
    <dgm:pt modelId="{FE19519A-2142-41F5-8407-96DADCD7DC89}" type="parTrans" cxnId="{606DD0FE-687A-4314-80D9-02F0BCBD6286}">
      <dgm:prSet/>
      <dgm:spPr/>
      <dgm:t>
        <a:bodyPr/>
        <a:lstStyle/>
        <a:p>
          <a:endParaRPr lang="en-US"/>
        </a:p>
      </dgm:t>
    </dgm:pt>
    <dgm:pt modelId="{61ABB0A3-A8A3-4CF8-B48F-D5902180163A}" type="sibTrans" cxnId="{606DD0FE-687A-4314-80D9-02F0BCBD6286}">
      <dgm:prSet/>
      <dgm:spPr/>
      <dgm:t>
        <a:bodyPr/>
        <a:lstStyle/>
        <a:p>
          <a:endParaRPr lang="en-US"/>
        </a:p>
      </dgm:t>
    </dgm:pt>
    <dgm:pt modelId="{EFAD8CAC-1365-4656-9CDD-542140115D84}">
      <dgm:prSet/>
      <dgm:spPr/>
      <dgm:t>
        <a:bodyPr/>
        <a:lstStyle/>
        <a:p>
          <a:pPr rtl="0"/>
          <a:r>
            <a:rPr lang="en-US" b="1" dirty="0" smtClean="0">
              <a:latin typeface="Times New Roman" pitchFamily="18" charset="0"/>
              <a:cs typeface="Times New Roman" pitchFamily="18" charset="0"/>
            </a:rPr>
            <a:t>Retail</a:t>
          </a:r>
          <a:endParaRPr lang="en-US" b="1" dirty="0">
            <a:latin typeface="Times New Roman" pitchFamily="18" charset="0"/>
            <a:cs typeface="Times New Roman" pitchFamily="18" charset="0"/>
          </a:endParaRPr>
        </a:p>
      </dgm:t>
    </dgm:pt>
    <dgm:pt modelId="{29A3041E-D341-44D1-8BA4-5FF4CC28264F}" type="parTrans" cxnId="{472F62F3-B9CD-4844-8EB7-090CFE71960B}">
      <dgm:prSet/>
      <dgm:spPr/>
      <dgm:t>
        <a:bodyPr/>
        <a:lstStyle/>
        <a:p>
          <a:endParaRPr lang="en-US"/>
        </a:p>
      </dgm:t>
    </dgm:pt>
    <dgm:pt modelId="{35C8AC3B-1DFC-40E2-B730-4D46D4266385}" type="sibTrans" cxnId="{472F62F3-B9CD-4844-8EB7-090CFE71960B}">
      <dgm:prSet/>
      <dgm:spPr/>
      <dgm:t>
        <a:bodyPr/>
        <a:lstStyle/>
        <a:p>
          <a:endParaRPr lang="en-US"/>
        </a:p>
      </dgm:t>
    </dgm:pt>
    <dgm:pt modelId="{81C3FC8C-107F-494B-B99C-2410AA31E30F}">
      <dgm:prSet/>
      <dgm:spPr/>
      <dgm:t>
        <a:bodyPr/>
        <a:lstStyle/>
        <a:p>
          <a:pPr rtl="0"/>
          <a:r>
            <a:rPr lang="en-US" b="1" dirty="0" smtClean="0">
              <a:latin typeface="Times New Roman" pitchFamily="18" charset="0"/>
              <a:cs typeface="Times New Roman" pitchFamily="18" charset="0"/>
            </a:rPr>
            <a:t>Banking </a:t>
          </a:r>
          <a:endParaRPr lang="en-US" b="1" dirty="0">
            <a:latin typeface="Times New Roman" pitchFamily="18" charset="0"/>
            <a:cs typeface="Times New Roman" pitchFamily="18" charset="0"/>
          </a:endParaRPr>
        </a:p>
      </dgm:t>
    </dgm:pt>
    <dgm:pt modelId="{F43BF46C-CDC7-44D2-A7E0-CFFF67E17096}" type="parTrans" cxnId="{C952C6EF-B714-4559-8EAC-49883F9C2EAF}">
      <dgm:prSet/>
      <dgm:spPr/>
      <dgm:t>
        <a:bodyPr/>
        <a:lstStyle/>
        <a:p>
          <a:endParaRPr lang="en-US"/>
        </a:p>
      </dgm:t>
    </dgm:pt>
    <dgm:pt modelId="{29665DEA-3131-4A94-83A9-6BAA470DE80F}" type="sibTrans" cxnId="{C952C6EF-B714-4559-8EAC-49883F9C2EAF}">
      <dgm:prSet/>
      <dgm:spPr/>
      <dgm:t>
        <a:bodyPr/>
        <a:lstStyle/>
        <a:p>
          <a:endParaRPr lang="en-US"/>
        </a:p>
      </dgm:t>
    </dgm:pt>
    <dgm:pt modelId="{60A0EE82-488E-49AF-B9BB-38B5B1586603}">
      <dgm:prSet/>
      <dgm:spPr/>
      <dgm:t>
        <a:bodyPr/>
        <a:lstStyle/>
        <a:p>
          <a:pPr rtl="0"/>
          <a:r>
            <a:rPr lang="en-US" b="1" dirty="0" smtClean="0">
              <a:latin typeface="Times New Roman" pitchFamily="18" charset="0"/>
              <a:cs typeface="Times New Roman" pitchFamily="18" charset="0"/>
            </a:rPr>
            <a:t>Insurance</a:t>
          </a:r>
          <a:endParaRPr lang="en-US" b="1" dirty="0">
            <a:latin typeface="Times New Roman" pitchFamily="18" charset="0"/>
            <a:cs typeface="Times New Roman" pitchFamily="18" charset="0"/>
          </a:endParaRPr>
        </a:p>
      </dgm:t>
    </dgm:pt>
    <dgm:pt modelId="{BC5840F5-47B5-4172-91E4-A4F09378BAC7}" type="parTrans" cxnId="{31B1913F-E968-4F29-B47B-0CF8581E433A}">
      <dgm:prSet/>
      <dgm:spPr/>
      <dgm:t>
        <a:bodyPr/>
        <a:lstStyle/>
        <a:p>
          <a:endParaRPr lang="en-US"/>
        </a:p>
      </dgm:t>
    </dgm:pt>
    <dgm:pt modelId="{57F60A76-80BC-45E4-B1E7-470E8ED31AB8}" type="sibTrans" cxnId="{31B1913F-E968-4F29-B47B-0CF8581E433A}">
      <dgm:prSet/>
      <dgm:spPr/>
      <dgm:t>
        <a:bodyPr/>
        <a:lstStyle/>
        <a:p>
          <a:endParaRPr lang="en-US"/>
        </a:p>
      </dgm:t>
    </dgm:pt>
    <dgm:pt modelId="{041C0183-5AF5-4DBF-9AE5-B715A4A7C575}">
      <dgm:prSet/>
      <dgm:spPr/>
      <dgm:t>
        <a:bodyPr/>
        <a:lstStyle/>
        <a:p>
          <a:pPr rtl="0"/>
          <a:r>
            <a:rPr lang="en-US" b="1" dirty="0" smtClean="0">
              <a:latin typeface="Times New Roman" pitchFamily="18" charset="0"/>
              <a:cs typeface="Times New Roman" pitchFamily="18" charset="0"/>
            </a:rPr>
            <a:t>Hotel, Hospital</a:t>
          </a:r>
          <a:endParaRPr lang="en-US" b="1" dirty="0">
            <a:latin typeface="Times New Roman" pitchFamily="18" charset="0"/>
            <a:cs typeface="Times New Roman" pitchFamily="18" charset="0"/>
          </a:endParaRPr>
        </a:p>
      </dgm:t>
    </dgm:pt>
    <dgm:pt modelId="{E48C076B-24D6-416C-899B-85757CD7136E}" type="parTrans" cxnId="{93FE16E2-7669-4772-9146-A189D9F513C0}">
      <dgm:prSet/>
      <dgm:spPr/>
      <dgm:t>
        <a:bodyPr/>
        <a:lstStyle/>
        <a:p>
          <a:endParaRPr lang="en-US"/>
        </a:p>
      </dgm:t>
    </dgm:pt>
    <dgm:pt modelId="{16319491-4BAA-4654-9DE0-1CC1DB430535}" type="sibTrans" cxnId="{93FE16E2-7669-4772-9146-A189D9F513C0}">
      <dgm:prSet/>
      <dgm:spPr/>
      <dgm:t>
        <a:bodyPr/>
        <a:lstStyle/>
        <a:p>
          <a:endParaRPr lang="en-US"/>
        </a:p>
      </dgm:t>
    </dgm:pt>
    <dgm:pt modelId="{11BBC1A8-BCC3-4430-93D3-103FE24F4E0D}">
      <dgm:prSet/>
      <dgm:spPr/>
      <dgm:t>
        <a:bodyPr/>
        <a:lstStyle/>
        <a:p>
          <a:pPr rtl="0"/>
          <a:r>
            <a:rPr lang="en-US" b="1" dirty="0" smtClean="0">
              <a:latin typeface="Times New Roman" pitchFamily="18" charset="0"/>
              <a:cs typeface="Times New Roman" pitchFamily="18" charset="0"/>
            </a:rPr>
            <a:t>Education</a:t>
          </a:r>
          <a:endParaRPr lang="en-US" b="1" dirty="0">
            <a:latin typeface="Times New Roman" pitchFamily="18" charset="0"/>
            <a:cs typeface="Times New Roman" pitchFamily="18" charset="0"/>
          </a:endParaRPr>
        </a:p>
      </dgm:t>
    </dgm:pt>
    <dgm:pt modelId="{738A0EA7-AFC6-49D8-96E0-F9C9D52DE808}" type="parTrans" cxnId="{EE5F0A74-D44E-4855-AF29-5CF48236ACE3}">
      <dgm:prSet/>
      <dgm:spPr/>
      <dgm:t>
        <a:bodyPr/>
        <a:lstStyle/>
        <a:p>
          <a:endParaRPr lang="en-US"/>
        </a:p>
      </dgm:t>
    </dgm:pt>
    <dgm:pt modelId="{F4D4ED8C-DBB2-4A45-AB0F-069C23B32635}" type="sibTrans" cxnId="{EE5F0A74-D44E-4855-AF29-5CF48236ACE3}">
      <dgm:prSet/>
      <dgm:spPr/>
      <dgm:t>
        <a:bodyPr/>
        <a:lstStyle/>
        <a:p>
          <a:endParaRPr lang="en-US"/>
        </a:p>
      </dgm:t>
    </dgm:pt>
    <dgm:pt modelId="{CF438DAD-C19C-49FD-924A-7F27D6790AF5}">
      <dgm:prSet/>
      <dgm:spPr/>
      <dgm:t>
        <a:bodyPr/>
        <a:lstStyle/>
        <a:p>
          <a:pPr rtl="0"/>
          <a:r>
            <a:rPr lang="en-US" b="1" dirty="0" smtClean="0">
              <a:latin typeface="Times New Roman" pitchFamily="18" charset="0"/>
              <a:cs typeface="Times New Roman" pitchFamily="18" charset="0"/>
            </a:rPr>
            <a:t>Real Estate, Infrastructure, Construction</a:t>
          </a:r>
          <a:endParaRPr lang="en-US" b="1" dirty="0">
            <a:latin typeface="Times New Roman" pitchFamily="18" charset="0"/>
            <a:cs typeface="Times New Roman" pitchFamily="18" charset="0"/>
          </a:endParaRPr>
        </a:p>
      </dgm:t>
    </dgm:pt>
    <dgm:pt modelId="{D855E17C-43BE-4646-9532-2F2373AFD859}" type="parTrans" cxnId="{47919DEF-E2FF-41A9-9251-B38177CC69C8}">
      <dgm:prSet/>
      <dgm:spPr/>
      <dgm:t>
        <a:bodyPr/>
        <a:lstStyle/>
        <a:p>
          <a:endParaRPr lang="en-US"/>
        </a:p>
      </dgm:t>
    </dgm:pt>
    <dgm:pt modelId="{1C4B908D-0513-4709-B63C-EBFD99613F86}" type="sibTrans" cxnId="{47919DEF-E2FF-41A9-9251-B38177CC69C8}">
      <dgm:prSet/>
      <dgm:spPr/>
      <dgm:t>
        <a:bodyPr/>
        <a:lstStyle/>
        <a:p>
          <a:endParaRPr lang="en-US"/>
        </a:p>
      </dgm:t>
    </dgm:pt>
    <dgm:pt modelId="{11C86A94-B133-4865-B2EF-4F84E7DDA6B2}" type="pres">
      <dgm:prSet presAssocID="{7D594A5F-E97A-451C-BCC8-A6BCD160B756}" presName="Name0" presStyleCnt="0">
        <dgm:presLayoutVars>
          <dgm:dir/>
          <dgm:animLvl val="lvl"/>
          <dgm:resizeHandles/>
        </dgm:presLayoutVars>
      </dgm:prSet>
      <dgm:spPr/>
      <dgm:t>
        <a:bodyPr/>
        <a:lstStyle/>
        <a:p>
          <a:endParaRPr lang="en-US"/>
        </a:p>
      </dgm:t>
    </dgm:pt>
    <dgm:pt modelId="{BC4F20E9-50D7-49A5-9001-2B3C31DE97A0}" type="pres">
      <dgm:prSet presAssocID="{786C14C1-5251-459A-B0A2-5B5F79581542}" presName="linNode" presStyleCnt="0"/>
      <dgm:spPr/>
    </dgm:pt>
    <dgm:pt modelId="{F0732F6C-111E-4168-AED3-83997946E7F2}" type="pres">
      <dgm:prSet presAssocID="{786C14C1-5251-459A-B0A2-5B5F79581542}" presName="parentShp" presStyleLbl="node1" presStyleIdx="0" presStyleCnt="1">
        <dgm:presLayoutVars>
          <dgm:bulletEnabled val="1"/>
        </dgm:presLayoutVars>
      </dgm:prSet>
      <dgm:spPr/>
      <dgm:t>
        <a:bodyPr/>
        <a:lstStyle/>
        <a:p>
          <a:endParaRPr lang="en-US"/>
        </a:p>
      </dgm:t>
    </dgm:pt>
    <dgm:pt modelId="{7F842A99-BFC9-4360-B124-FCCE570EE8CC}" type="pres">
      <dgm:prSet presAssocID="{786C14C1-5251-459A-B0A2-5B5F79581542}" presName="childShp" presStyleLbl="bgAccFollowNode1" presStyleIdx="0" presStyleCnt="1">
        <dgm:presLayoutVars>
          <dgm:bulletEnabled val="1"/>
        </dgm:presLayoutVars>
      </dgm:prSet>
      <dgm:spPr/>
      <dgm:t>
        <a:bodyPr/>
        <a:lstStyle/>
        <a:p>
          <a:endParaRPr lang="en-US"/>
        </a:p>
      </dgm:t>
    </dgm:pt>
  </dgm:ptLst>
  <dgm:cxnLst>
    <dgm:cxn modelId="{50F0E84F-7C67-4CD3-A1E6-31849A12B5DF}" srcId="{786C14C1-5251-459A-B0A2-5B5F79581542}" destId="{A7284222-C0AF-409F-8E18-AE5EE14AEFFE}" srcOrd="7" destOrd="0" parTransId="{AADC270C-E755-4675-9046-23C5EBEEB7C3}" sibTransId="{90590DB2-0B99-4144-B89E-B586A3A947E5}"/>
    <dgm:cxn modelId="{5291DAB1-1AA8-4341-A895-FC3739A8BC5C}" type="presOf" srcId="{CBCBC714-4637-40CC-9F0C-CE4D6A92D731}" destId="{7F842A99-BFC9-4360-B124-FCCE570EE8CC}" srcOrd="0" destOrd="1" presId="urn:microsoft.com/office/officeart/2005/8/layout/vList6"/>
    <dgm:cxn modelId="{472F62F3-B9CD-4844-8EB7-090CFE71960B}" srcId="{786C14C1-5251-459A-B0A2-5B5F79581542}" destId="{EFAD8CAC-1365-4656-9CDD-542140115D84}" srcOrd="10" destOrd="0" parTransId="{29A3041E-D341-44D1-8BA4-5FF4CC28264F}" sibTransId="{35C8AC3B-1DFC-40E2-B730-4D46D4266385}"/>
    <dgm:cxn modelId="{83477DDE-92F8-439B-A3E8-9C2945013608}" type="presOf" srcId="{CF438DAD-C19C-49FD-924A-7F27D6790AF5}" destId="{7F842A99-BFC9-4360-B124-FCCE570EE8CC}" srcOrd="0" destOrd="15" presId="urn:microsoft.com/office/officeart/2005/8/layout/vList6"/>
    <dgm:cxn modelId="{4FC87487-6B73-4B7A-993A-E7F17E0EBFCF}" srcId="{786C14C1-5251-459A-B0A2-5B5F79581542}" destId="{B22CA772-026D-41AA-A55C-A2DE7568CCB5}" srcOrd="6" destOrd="0" parTransId="{B3A09DA8-E9D1-4C86-98EB-E823409D49D7}" sibTransId="{6DE76DA1-F727-46C2-8678-99C0FF6AE7F3}"/>
    <dgm:cxn modelId="{7AE029D8-55F9-4721-BE5C-17E7C76ADB24}" type="presOf" srcId="{41C37914-58BF-4F85-97E1-944741B89A54}" destId="{7F842A99-BFC9-4360-B124-FCCE570EE8CC}" srcOrd="0" destOrd="2" presId="urn:microsoft.com/office/officeart/2005/8/layout/vList6"/>
    <dgm:cxn modelId="{75B43B58-16DE-4F69-86A2-B5406898EB8A}" type="presOf" srcId="{A7284222-C0AF-409F-8E18-AE5EE14AEFFE}" destId="{7F842A99-BFC9-4360-B124-FCCE570EE8CC}" srcOrd="0" destOrd="7" presId="urn:microsoft.com/office/officeart/2005/8/layout/vList6"/>
    <dgm:cxn modelId="{E2A556E6-57A7-4876-BDF7-6C15B6CD57B6}" type="presOf" srcId="{786C14C1-5251-459A-B0A2-5B5F79581542}" destId="{F0732F6C-111E-4168-AED3-83997946E7F2}" srcOrd="0" destOrd="0" presId="urn:microsoft.com/office/officeart/2005/8/layout/vList6"/>
    <dgm:cxn modelId="{606DD0FE-687A-4314-80D9-02F0BCBD6286}" srcId="{786C14C1-5251-459A-B0A2-5B5F79581542}" destId="{9392250F-308A-47D6-BDB8-7273700D3A47}" srcOrd="9" destOrd="0" parTransId="{FE19519A-2142-41F5-8407-96DADCD7DC89}" sibTransId="{61ABB0A3-A8A3-4CF8-B48F-D5902180163A}"/>
    <dgm:cxn modelId="{21EFEA12-2712-435C-8E2E-3617DEFE5B99}" type="presOf" srcId="{9392250F-308A-47D6-BDB8-7273700D3A47}" destId="{7F842A99-BFC9-4360-B124-FCCE570EE8CC}" srcOrd="0" destOrd="9" presId="urn:microsoft.com/office/officeart/2005/8/layout/vList6"/>
    <dgm:cxn modelId="{42EED106-8C15-4BE0-B920-DF6E117C3236}" type="presOf" srcId="{3FD42F98-D628-4DDC-A049-E5888FB15DFB}" destId="{7F842A99-BFC9-4360-B124-FCCE570EE8CC}" srcOrd="0" destOrd="8" presId="urn:microsoft.com/office/officeart/2005/8/layout/vList6"/>
    <dgm:cxn modelId="{DB176ED0-EB16-46B2-ACAB-D4474A92210F}" srcId="{786C14C1-5251-459A-B0A2-5B5F79581542}" destId="{41C37914-58BF-4F85-97E1-944741B89A54}" srcOrd="2" destOrd="0" parTransId="{6AAC27DD-F295-46A3-95DF-3F0EF69A79DF}" sibTransId="{F3B19E43-11BF-42F1-9E42-D4C69A92A4C8}"/>
    <dgm:cxn modelId="{890AA1B3-E017-4CF6-BE65-A06C0FFF133F}" srcId="{786C14C1-5251-459A-B0A2-5B5F79581542}" destId="{BA99227F-8E2A-45B9-A83F-DBAC1BE02DDA}" srcOrd="5" destOrd="0" parTransId="{8CBA0E5D-2BE5-4BC8-8B32-08CA8800A92C}" sibTransId="{F6900C9A-772C-4B55-9176-BD5526AC2B65}"/>
    <dgm:cxn modelId="{47919DEF-E2FF-41A9-9251-B38177CC69C8}" srcId="{786C14C1-5251-459A-B0A2-5B5F79581542}" destId="{CF438DAD-C19C-49FD-924A-7F27D6790AF5}" srcOrd="15" destOrd="0" parTransId="{D855E17C-43BE-4646-9532-2F2373AFD859}" sibTransId="{1C4B908D-0513-4709-B63C-EBFD99613F86}"/>
    <dgm:cxn modelId="{5AAA5CB0-BD3B-4F57-8EE0-D84E5A107054}" srcId="{7D594A5F-E97A-451C-BCC8-A6BCD160B756}" destId="{786C14C1-5251-459A-B0A2-5B5F79581542}" srcOrd="0" destOrd="0" parTransId="{B5081ADD-1F7F-4EAD-83FF-7C2BE00E2490}" sibTransId="{1772A6A4-4BEE-4E10-AFB0-DF0376BB62D1}"/>
    <dgm:cxn modelId="{7E29EDBC-7965-4E58-A543-C27C2F4999CC}" type="presOf" srcId="{EFAD8CAC-1365-4656-9CDD-542140115D84}" destId="{7F842A99-BFC9-4360-B124-FCCE570EE8CC}" srcOrd="0" destOrd="10" presId="urn:microsoft.com/office/officeart/2005/8/layout/vList6"/>
    <dgm:cxn modelId="{F906F366-A118-4119-8A80-CC3B1C055DB2}" type="presOf" srcId="{306DD5E1-754A-4E83-89DE-FBAEAB6C1077}" destId="{7F842A99-BFC9-4360-B124-FCCE570EE8CC}" srcOrd="0" destOrd="0" presId="urn:microsoft.com/office/officeart/2005/8/layout/vList6"/>
    <dgm:cxn modelId="{C952C6EF-B714-4559-8EAC-49883F9C2EAF}" srcId="{786C14C1-5251-459A-B0A2-5B5F79581542}" destId="{81C3FC8C-107F-494B-B99C-2410AA31E30F}" srcOrd="11" destOrd="0" parTransId="{F43BF46C-CDC7-44D2-A7E0-CFFF67E17096}" sibTransId="{29665DEA-3131-4A94-83A9-6BAA470DE80F}"/>
    <dgm:cxn modelId="{9651AA01-FC52-41DC-B698-326BEDA72C2D}" type="presOf" srcId="{60A0EE82-488E-49AF-B9BB-38B5B1586603}" destId="{7F842A99-BFC9-4360-B124-FCCE570EE8CC}" srcOrd="0" destOrd="12" presId="urn:microsoft.com/office/officeart/2005/8/layout/vList6"/>
    <dgm:cxn modelId="{FD68A3DF-3D3C-4408-8ABC-887FC90436CC}" srcId="{786C14C1-5251-459A-B0A2-5B5F79581542}" destId="{3FD42F98-D628-4DDC-A049-E5888FB15DFB}" srcOrd="8" destOrd="0" parTransId="{D005563D-84B4-4A5E-AF7E-27C772573F40}" sibTransId="{8E1A3A11-61D1-4C8E-9840-0B24A3F5F474}"/>
    <dgm:cxn modelId="{A1969169-47D1-494C-8560-F9232E362AB1}" srcId="{786C14C1-5251-459A-B0A2-5B5F79581542}" destId="{CFFD5B57-E254-4E80-8710-70A793F21EC0}" srcOrd="3" destOrd="0" parTransId="{19FD9DBF-7BA5-4834-B91A-3D9A4BE5C8EB}" sibTransId="{37C56E80-BC4F-4B64-9C66-9C4D20C8A5C1}"/>
    <dgm:cxn modelId="{D19FE1DE-7471-4BF8-98D7-545D9D047C1B}" type="presOf" srcId="{7D594A5F-E97A-451C-BCC8-A6BCD160B756}" destId="{11C86A94-B133-4865-B2EF-4F84E7DDA6B2}" srcOrd="0" destOrd="0" presId="urn:microsoft.com/office/officeart/2005/8/layout/vList6"/>
    <dgm:cxn modelId="{DB97536F-8092-4755-949C-01FF0367A74C}" srcId="{786C14C1-5251-459A-B0A2-5B5F79581542}" destId="{CBCBC714-4637-40CC-9F0C-CE4D6A92D731}" srcOrd="1" destOrd="0" parTransId="{59F1899C-53D1-44FD-A0E1-CDDA055C7BE6}" sibTransId="{98929A18-6D84-41AE-9B34-3F24633FD8D8}"/>
    <dgm:cxn modelId="{2766D0A3-AE0D-4B53-8E9F-0B209699C6BF}" srcId="{786C14C1-5251-459A-B0A2-5B5F79581542}" destId="{306DD5E1-754A-4E83-89DE-FBAEAB6C1077}" srcOrd="0" destOrd="0" parTransId="{40E3745B-E97B-434E-B4AB-2AB4E810BFF7}" sibTransId="{0FF91234-4103-49FA-97B7-8D203B92C049}"/>
    <dgm:cxn modelId="{454AFB7F-3374-4858-A804-6F48BC1FC28C}" type="presOf" srcId="{041C0183-5AF5-4DBF-9AE5-B715A4A7C575}" destId="{7F842A99-BFC9-4360-B124-FCCE570EE8CC}" srcOrd="0" destOrd="13" presId="urn:microsoft.com/office/officeart/2005/8/layout/vList6"/>
    <dgm:cxn modelId="{31B1913F-E968-4F29-B47B-0CF8581E433A}" srcId="{786C14C1-5251-459A-B0A2-5B5F79581542}" destId="{60A0EE82-488E-49AF-B9BB-38B5B1586603}" srcOrd="12" destOrd="0" parTransId="{BC5840F5-47B5-4172-91E4-A4F09378BAC7}" sibTransId="{57F60A76-80BC-45E4-B1E7-470E8ED31AB8}"/>
    <dgm:cxn modelId="{E305194D-EE6A-46BB-9188-82239EB1C601}" type="presOf" srcId="{B22CA772-026D-41AA-A55C-A2DE7568CCB5}" destId="{7F842A99-BFC9-4360-B124-FCCE570EE8CC}" srcOrd="0" destOrd="6" presId="urn:microsoft.com/office/officeart/2005/8/layout/vList6"/>
    <dgm:cxn modelId="{93FE16E2-7669-4772-9146-A189D9F513C0}" srcId="{786C14C1-5251-459A-B0A2-5B5F79581542}" destId="{041C0183-5AF5-4DBF-9AE5-B715A4A7C575}" srcOrd="13" destOrd="0" parTransId="{E48C076B-24D6-416C-899B-85757CD7136E}" sibTransId="{16319491-4BAA-4654-9DE0-1CC1DB430535}"/>
    <dgm:cxn modelId="{E3BE3338-950C-4139-A9E6-8CCA5387DD47}" type="presOf" srcId="{BA99227F-8E2A-45B9-A83F-DBAC1BE02DDA}" destId="{7F842A99-BFC9-4360-B124-FCCE570EE8CC}" srcOrd="0" destOrd="5" presId="urn:microsoft.com/office/officeart/2005/8/layout/vList6"/>
    <dgm:cxn modelId="{7B4D68E8-24A1-4532-BB7C-0590B1DC55FB}" srcId="{786C14C1-5251-459A-B0A2-5B5F79581542}" destId="{B5859DB5-4E18-408D-85DA-9291BFC2A910}" srcOrd="4" destOrd="0" parTransId="{A8090469-9AE4-4108-853D-CA2F72C738D6}" sibTransId="{2C85B344-BFED-4971-B1E8-0C8C1FFB9253}"/>
    <dgm:cxn modelId="{8E31BA3F-7B72-446D-B91D-4A610C104EB7}" type="presOf" srcId="{81C3FC8C-107F-494B-B99C-2410AA31E30F}" destId="{7F842A99-BFC9-4360-B124-FCCE570EE8CC}" srcOrd="0" destOrd="11" presId="urn:microsoft.com/office/officeart/2005/8/layout/vList6"/>
    <dgm:cxn modelId="{C5035D51-FFDE-4B89-AB6D-B53B9D2D6514}" type="presOf" srcId="{11BBC1A8-BCC3-4430-93D3-103FE24F4E0D}" destId="{7F842A99-BFC9-4360-B124-FCCE570EE8CC}" srcOrd="0" destOrd="14" presId="urn:microsoft.com/office/officeart/2005/8/layout/vList6"/>
    <dgm:cxn modelId="{EE5F0A74-D44E-4855-AF29-5CF48236ACE3}" srcId="{786C14C1-5251-459A-B0A2-5B5F79581542}" destId="{11BBC1A8-BCC3-4430-93D3-103FE24F4E0D}" srcOrd="14" destOrd="0" parTransId="{738A0EA7-AFC6-49D8-96E0-F9C9D52DE808}" sibTransId="{F4D4ED8C-DBB2-4A45-AB0F-069C23B32635}"/>
    <dgm:cxn modelId="{621DCCAA-5A54-442F-8A07-8AEA3D92FBC6}" type="presOf" srcId="{CFFD5B57-E254-4E80-8710-70A793F21EC0}" destId="{7F842A99-BFC9-4360-B124-FCCE570EE8CC}" srcOrd="0" destOrd="3" presId="urn:microsoft.com/office/officeart/2005/8/layout/vList6"/>
    <dgm:cxn modelId="{12C58FB9-65F7-458E-A636-20335E6B8A45}" type="presOf" srcId="{B5859DB5-4E18-408D-85DA-9291BFC2A910}" destId="{7F842A99-BFC9-4360-B124-FCCE570EE8CC}" srcOrd="0" destOrd="4" presId="urn:microsoft.com/office/officeart/2005/8/layout/vList6"/>
    <dgm:cxn modelId="{EA1C4719-E25C-4D64-8E6A-C20FD0CAEEDD}" type="presParOf" srcId="{11C86A94-B133-4865-B2EF-4F84E7DDA6B2}" destId="{BC4F20E9-50D7-49A5-9001-2B3C31DE97A0}" srcOrd="0" destOrd="0" presId="urn:microsoft.com/office/officeart/2005/8/layout/vList6"/>
    <dgm:cxn modelId="{EA73DCDE-82E6-45FF-A9E8-B15AF1FA0CFA}" type="presParOf" srcId="{BC4F20E9-50D7-49A5-9001-2B3C31DE97A0}" destId="{F0732F6C-111E-4168-AED3-83997946E7F2}" srcOrd="0" destOrd="0" presId="urn:microsoft.com/office/officeart/2005/8/layout/vList6"/>
    <dgm:cxn modelId="{BBE1B90D-F9F7-4382-89E7-E3CA13F859A9}" type="presParOf" srcId="{BC4F20E9-50D7-49A5-9001-2B3C31DE97A0}" destId="{7F842A99-BFC9-4360-B124-FCCE570EE8CC}" srcOrd="1" destOrd="0" presId="urn:microsoft.com/office/officeart/2005/8/layout/vList6"/>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8211A1-387A-4B5E-B304-3B96077AC4E1}" type="doc">
      <dgm:prSet loTypeId="urn:microsoft.com/office/officeart/2005/8/layout/cycle8" loCatId="cycle" qsTypeId="urn:microsoft.com/office/officeart/2005/8/quickstyle/3d9" qsCatId="3D" csTypeId="urn:microsoft.com/office/officeart/2005/8/colors/colorful3" csCatId="colorful" phldr="1"/>
      <dgm:spPr/>
    </dgm:pt>
    <dgm:pt modelId="{25F0E567-17CD-4FF3-80BB-914C71326AEB}">
      <dgm:prSet phldrT="[Text]" custT="1"/>
      <dgm:spPr/>
      <dgm:t>
        <a:bodyPr/>
        <a:lstStyle/>
        <a:p>
          <a:r>
            <a:rPr lang="en-US" sz="1800" b="1" smtClean="0">
              <a:latin typeface="Times New Roman" pitchFamily="18" charset="0"/>
              <a:cs typeface="Times New Roman" pitchFamily="18" charset="0"/>
            </a:rPr>
            <a:t>COMMITMENT</a:t>
          </a:r>
          <a:endParaRPr lang="en-US" sz="1800" b="1" dirty="0">
            <a:latin typeface="Times New Roman" pitchFamily="18" charset="0"/>
            <a:cs typeface="Times New Roman" pitchFamily="18" charset="0"/>
          </a:endParaRPr>
        </a:p>
      </dgm:t>
    </dgm:pt>
    <dgm:pt modelId="{2F2B1D1D-9CF4-421C-8C26-8E0BD088B383}" type="parTrans" cxnId="{ED35177A-3032-434B-9A99-04DCFE310949}">
      <dgm:prSet/>
      <dgm:spPr/>
      <dgm:t>
        <a:bodyPr/>
        <a:lstStyle/>
        <a:p>
          <a:endParaRPr lang="en-US" sz="1800" b="1">
            <a:solidFill>
              <a:schemeClr val="tx1"/>
            </a:solidFill>
            <a:latin typeface="Times New Roman" pitchFamily="18" charset="0"/>
            <a:cs typeface="Times New Roman" pitchFamily="18" charset="0"/>
          </a:endParaRPr>
        </a:p>
      </dgm:t>
    </dgm:pt>
    <dgm:pt modelId="{851093E3-76AF-4D85-8740-F5E83FAB6C37}" type="sibTrans" cxnId="{ED35177A-3032-434B-9A99-04DCFE310949}">
      <dgm:prSet/>
      <dgm:spPr/>
      <dgm:t>
        <a:bodyPr/>
        <a:lstStyle/>
        <a:p>
          <a:endParaRPr lang="en-US" sz="1800" b="1">
            <a:solidFill>
              <a:schemeClr val="tx1"/>
            </a:solidFill>
            <a:latin typeface="Times New Roman" pitchFamily="18" charset="0"/>
            <a:cs typeface="Times New Roman" pitchFamily="18" charset="0"/>
          </a:endParaRPr>
        </a:p>
      </dgm:t>
    </dgm:pt>
    <dgm:pt modelId="{CBFC72B5-9B3D-4BBC-86A6-298C55CD7E35}">
      <dgm:prSet phldrT="[Text]" custT="1"/>
      <dgm:spPr/>
      <dgm:t>
        <a:bodyPr/>
        <a:lstStyle/>
        <a:p>
          <a:r>
            <a:rPr lang="en-US" sz="1800" b="1" dirty="0" smtClean="0">
              <a:latin typeface="Times New Roman" pitchFamily="18" charset="0"/>
              <a:cs typeface="Times New Roman" pitchFamily="18" charset="0"/>
            </a:rPr>
            <a:t>LOYALTY</a:t>
          </a:r>
          <a:endParaRPr lang="en-US" sz="1800" b="1" dirty="0">
            <a:latin typeface="Times New Roman" pitchFamily="18" charset="0"/>
            <a:cs typeface="Times New Roman" pitchFamily="18" charset="0"/>
          </a:endParaRPr>
        </a:p>
      </dgm:t>
    </dgm:pt>
    <dgm:pt modelId="{77EC31C1-0CBD-47B7-BE18-92F07D2A1E95}" type="parTrans" cxnId="{4ED0531F-F695-48C5-8672-74D737A662ED}">
      <dgm:prSet/>
      <dgm:spPr/>
      <dgm:t>
        <a:bodyPr/>
        <a:lstStyle/>
        <a:p>
          <a:endParaRPr lang="en-US" sz="1800" b="1">
            <a:solidFill>
              <a:schemeClr val="tx1"/>
            </a:solidFill>
            <a:latin typeface="Times New Roman" pitchFamily="18" charset="0"/>
            <a:cs typeface="Times New Roman" pitchFamily="18" charset="0"/>
          </a:endParaRPr>
        </a:p>
      </dgm:t>
    </dgm:pt>
    <dgm:pt modelId="{3F6E8A3C-4F9A-400E-8598-AC8FE23609BD}" type="sibTrans" cxnId="{4ED0531F-F695-48C5-8672-74D737A662ED}">
      <dgm:prSet/>
      <dgm:spPr/>
      <dgm:t>
        <a:bodyPr/>
        <a:lstStyle/>
        <a:p>
          <a:endParaRPr lang="en-US" sz="1800" b="1">
            <a:solidFill>
              <a:schemeClr val="tx1"/>
            </a:solidFill>
            <a:latin typeface="Times New Roman" pitchFamily="18" charset="0"/>
            <a:cs typeface="Times New Roman" pitchFamily="18" charset="0"/>
          </a:endParaRPr>
        </a:p>
      </dgm:t>
    </dgm:pt>
    <dgm:pt modelId="{7AA37993-B19F-4E13-B748-7F37C4462F3D}">
      <dgm:prSet custT="1"/>
      <dgm:spPr/>
      <dgm:t>
        <a:bodyPr/>
        <a:lstStyle/>
        <a:p>
          <a:r>
            <a:rPr lang="en-US" sz="1800" b="1" dirty="0" smtClean="0">
              <a:latin typeface="Times New Roman" pitchFamily="18" charset="0"/>
              <a:cs typeface="Times New Roman" pitchFamily="18" charset="0"/>
            </a:rPr>
            <a:t>TEAM SPIRIT</a:t>
          </a:r>
          <a:endParaRPr lang="en-US" sz="1800" b="1" dirty="0">
            <a:latin typeface="Times New Roman" pitchFamily="18" charset="0"/>
            <a:cs typeface="Times New Roman" pitchFamily="18" charset="0"/>
          </a:endParaRPr>
        </a:p>
      </dgm:t>
    </dgm:pt>
    <dgm:pt modelId="{5A94363E-03C7-45B8-B581-08859FCD07E5}" type="parTrans" cxnId="{47D539F8-E7A5-446A-88E1-EE98D4B113DD}">
      <dgm:prSet/>
      <dgm:spPr/>
      <dgm:t>
        <a:bodyPr/>
        <a:lstStyle/>
        <a:p>
          <a:endParaRPr lang="en-US" sz="1800" b="1">
            <a:solidFill>
              <a:schemeClr val="tx1"/>
            </a:solidFill>
            <a:latin typeface="Times New Roman" pitchFamily="18" charset="0"/>
            <a:cs typeface="Times New Roman" pitchFamily="18" charset="0"/>
          </a:endParaRPr>
        </a:p>
      </dgm:t>
    </dgm:pt>
    <dgm:pt modelId="{2028430C-3B77-4641-8E0D-B50841C27E40}" type="sibTrans" cxnId="{47D539F8-E7A5-446A-88E1-EE98D4B113DD}">
      <dgm:prSet/>
      <dgm:spPr/>
      <dgm:t>
        <a:bodyPr/>
        <a:lstStyle/>
        <a:p>
          <a:endParaRPr lang="en-US" sz="1800" b="1">
            <a:solidFill>
              <a:schemeClr val="tx1"/>
            </a:solidFill>
            <a:latin typeface="Times New Roman" pitchFamily="18" charset="0"/>
            <a:cs typeface="Times New Roman" pitchFamily="18" charset="0"/>
          </a:endParaRPr>
        </a:p>
      </dgm:t>
    </dgm:pt>
    <dgm:pt modelId="{1F0F0E93-009E-4278-9A80-8CF655F73F33}">
      <dgm:prSet/>
      <dgm:spPr/>
      <dgm:t>
        <a:bodyPr/>
        <a:lstStyle/>
        <a:p>
          <a:r>
            <a:rPr lang="en-US" b="1" smtClean="0"/>
            <a:t>INTEGRITY</a:t>
          </a:r>
          <a:endParaRPr lang="en-US" b="1" dirty="0"/>
        </a:p>
      </dgm:t>
    </dgm:pt>
    <dgm:pt modelId="{0C488606-C191-49FA-BF31-50A66793F26B}" type="parTrans" cxnId="{623FCEB3-AD3D-46DD-A4C1-62D62A8F7DDE}">
      <dgm:prSet/>
      <dgm:spPr/>
      <dgm:t>
        <a:bodyPr/>
        <a:lstStyle/>
        <a:p>
          <a:endParaRPr lang="en-US"/>
        </a:p>
      </dgm:t>
    </dgm:pt>
    <dgm:pt modelId="{48730894-9E0A-44EF-AC06-F06F1FF5D8CE}" type="sibTrans" cxnId="{623FCEB3-AD3D-46DD-A4C1-62D62A8F7DDE}">
      <dgm:prSet/>
      <dgm:spPr/>
      <dgm:t>
        <a:bodyPr/>
        <a:lstStyle/>
        <a:p>
          <a:endParaRPr lang="en-US"/>
        </a:p>
      </dgm:t>
    </dgm:pt>
    <dgm:pt modelId="{507A5DEE-5ACF-41DE-A8BD-1318C31D7C78}">
      <dgm:prSet/>
      <dgm:spPr/>
      <dgm:t>
        <a:bodyPr/>
        <a:lstStyle/>
        <a:p>
          <a:r>
            <a:rPr lang="en-US" b="1" smtClean="0"/>
            <a:t>PEOPLE FOCUS</a:t>
          </a:r>
          <a:endParaRPr lang="en-US" b="1" dirty="0"/>
        </a:p>
      </dgm:t>
    </dgm:pt>
    <dgm:pt modelId="{79E38627-CD8B-4728-BAD5-4BA8730D8C6C}" type="parTrans" cxnId="{D3CA877F-13E2-4F6C-BE39-F3F31FBB33FD}">
      <dgm:prSet/>
      <dgm:spPr/>
      <dgm:t>
        <a:bodyPr/>
        <a:lstStyle/>
        <a:p>
          <a:endParaRPr lang="en-US"/>
        </a:p>
      </dgm:t>
    </dgm:pt>
    <dgm:pt modelId="{0E901F7F-84DB-4B92-AB21-E06AEDD58FE4}" type="sibTrans" cxnId="{D3CA877F-13E2-4F6C-BE39-F3F31FBB33FD}">
      <dgm:prSet/>
      <dgm:spPr/>
      <dgm:t>
        <a:bodyPr/>
        <a:lstStyle/>
        <a:p>
          <a:endParaRPr lang="en-US"/>
        </a:p>
      </dgm:t>
    </dgm:pt>
    <dgm:pt modelId="{09CDF121-333D-48F8-8BF6-3E72E1905422}" type="pres">
      <dgm:prSet presAssocID="{8E8211A1-387A-4B5E-B304-3B96077AC4E1}" presName="compositeShape" presStyleCnt="0">
        <dgm:presLayoutVars>
          <dgm:chMax val="7"/>
          <dgm:dir/>
          <dgm:resizeHandles val="exact"/>
        </dgm:presLayoutVars>
      </dgm:prSet>
      <dgm:spPr/>
    </dgm:pt>
    <dgm:pt modelId="{5DCD0349-7652-4CCD-A855-7648B7AF39F9}" type="pres">
      <dgm:prSet presAssocID="{8E8211A1-387A-4B5E-B304-3B96077AC4E1}" presName="wedge1" presStyleLbl="node1" presStyleIdx="0" presStyleCnt="5"/>
      <dgm:spPr/>
      <dgm:t>
        <a:bodyPr/>
        <a:lstStyle/>
        <a:p>
          <a:endParaRPr lang="en-US"/>
        </a:p>
      </dgm:t>
    </dgm:pt>
    <dgm:pt modelId="{CA6590B9-F832-411F-9EEA-A53AA31A34F1}" type="pres">
      <dgm:prSet presAssocID="{8E8211A1-387A-4B5E-B304-3B96077AC4E1}" presName="dummy1a" presStyleCnt="0"/>
      <dgm:spPr/>
    </dgm:pt>
    <dgm:pt modelId="{B96AC952-0A0C-4285-92A3-CA0711B3BB08}" type="pres">
      <dgm:prSet presAssocID="{8E8211A1-387A-4B5E-B304-3B96077AC4E1}" presName="dummy1b" presStyleCnt="0"/>
      <dgm:spPr/>
    </dgm:pt>
    <dgm:pt modelId="{2C757539-FDE7-4D95-8642-3A63DE8BA4EA}" type="pres">
      <dgm:prSet presAssocID="{8E8211A1-387A-4B5E-B304-3B96077AC4E1}" presName="wedge1Tx" presStyleLbl="node1" presStyleIdx="0" presStyleCnt="5">
        <dgm:presLayoutVars>
          <dgm:chMax val="0"/>
          <dgm:chPref val="0"/>
          <dgm:bulletEnabled val="1"/>
        </dgm:presLayoutVars>
      </dgm:prSet>
      <dgm:spPr/>
      <dgm:t>
        <a:bodyPr/>
        <a:lstStyle/>
        <a:p>
          <a:endParaRPr lang="en-US"/>
        </a:p>
      </dgm:t>
    </dgm:pt>
    <dgm:pt modelId="{656072BB-B5F7-431A-B4B8-3C97BACFB343}" type="pres">
      <dgm:prSet presAssocID="{8E8211A1-387A-4B5E-B304-3B96077AC4E1}" presName="wedge2" presStyleLbl="node1" presStyleIdx="1" presStyleCnt="5"/>
      <dgm:spPr/>
      <dgm:t>
        <a:bodyPr/>
        <a:lstStyle/>
        <a:p>
          <a:endParaRPr lang="en-US"/>
        </a:p>
      </dgm:t>
    </dgm:pt>
    <dgm:pt modelId="{35DA88DB-E9E8-4802-9E9E-4C45F8920755}" type="pres">
      <dgm:prSet presAssocID="{8E8211A1-387A-4B5E-B304-3B96077AC4E1}" presName="dummy2a" presStyleCnt="0"/>
      <dgm:spPr/>
    </dgm:pt>
    <dgm:pt modelId="{B192ED72-3220-4A8F-B57B-40C7514D3C03}" type="pres">
      <dgm:prSet presAssocID="{8E8211A1-387A-4B5E-B304-3B96077AC4E1}" presName="dummy2b" presStyleCnt="0"/>
      <dgm:spPr/>
    </dgm:pt>
    <dgm:pt modelId="{56B14C98-C153-4C61-8DDE-C2ED4A009C16}" type="pres">
      <dgm:prSet presAssocID="{8E8211A1-387A-4B5E-B304-3B96077AC4E1}" presName="wedge2Tx" presStyleLbl="node1" presStyleIdx="1" presStyleCnt="5">
        <dgm:presLayoutVars>
          <dgm:chMax val="0"/>
          <dgm:chPref val="0"/>
          <dgm:bulletEnabled val="1"/>
        </dgm:presLayoutVars>
      </dgm:prSet>
      <dgm:spPr/>
      <dgm:t>
        <a:bodyPr/>
        <a:lstStyle/>
        <a:p>
          <a:endParaRPr lang="en-US"/>
        </a:p>
      </dgm:t>
    </dgm:pt>
    <dgm:pt modelId="{4F7C7C18-CAFE-4462-BC25-0D4DEAF87245}" type="pres">
      <dgm:prSet presAssocID="{8E8211A1-387A-4B5E-B304-3B96077AC4E1}" presName="wedge3" presStyleLbl="node1" presStyleIdx="2" presStyleCnt="5"/>
      <dgm:spPr/>
      <dgm:t>
        <a:bodyPr/>
        <a:lstStyle/>
        <a:p>
          <a:endParaRPr lang="en-US"/>
        </a:p>
      </dgm:t>
    </dgm:pt>
    <dgm:pt modelId="{BA00C227-E34B-4ED7-A98B-BE15BF46BCCD}" type="pres">
      <dgm:prSet presAssocID="{8E8211A1-387A-4B5E-B304-3B96077AC4E1}" presName="dummy3a" presStyleCnt="0"/>
      <dgm:spPr/>
    </dgm:pt>
    <dgm:pt modelId="{EA008998-19CA-4726-B943-72AFA8924713}" type="pres">
      <dgm:prSet presAssocID="{8E8211A1-387A-4B5E-B304-3B96077AC4E1}" presName="dummy3b" presStyleCnt="0"/>
      <dgm:spPr/>
    </dgm:pt>
    <dgm:pt modelId="{D728C42F-650A-421F-843C-780ADFCC0CC6}" type="pres">
      <dgm:prSet presAssocID="{8E8211A1-387A-4B5E-B304-3B96077AC4E1}" presName="wedge3Tx" presStyleLbl="node1" presStyleIdx="2" presStyleCnt="5">
        <dgm:presLayoutVars>
          <dgm:chMax val="0"/>
          <dgm:chPref val="0"/>
          <dgm:bulletEnabled val="1"/>
        </dgm:presLayoutVars>
      </dgm:prSet>
      <dgm:spPr/>
      <dgm:t>
        <a:bodyPr/>
        <a:lstStyle/>
        <a:p>
          <a:endParaRPr lang="en-US"/>
        </a:p>
      </dgm:t>
    </dgm:pt>
    <dgm:pt modelId="{9A5DCBFE-42AB-4D8E-B80F-603F2A56CA47}" type="pres">
      <dgm:prSet presAssocID="{8E8211A1-387A-4B5E-B304-3B96077AC4E1}" presName="wedge4" presStyleLbl="node1" presStyleIdx="3" presStyleCnt="5"/>
      <dgm:spPr/>
      <dgm:t>
        <a:bodyPr/>
        <a:lstStyle/>
        <a:p>
          <a:endParaRPr lang="en-US"/>
        </a:p>
      </dgm:t>
    </dgm:pt>
    <dgm:pt modelId="{0987E38D-B048-4756-B4F7-A184ACA4CEB8}" type="pres">
      <dgm:prSet presAssocID="{8E8211A1-387A-4B5E-B304-3B96077AC4E1}" presName="dummy4a" presStyleCnt="0"/>
      <dgm:spPr/>
    </dgm:pt>
    <dgm:pt modelId="{B170A7E0-F1ED-4A4F-A554-1B6E717BC15E}" type="pres">
      <dgm:prSet presAssocID="{8E8211A1-387A-4B5E-B304-3B96077AC4E1}" presName="dummy4b" presStyleCnt="0"/>
      <dgm:spPr/>
    </dgm:pt>
    <dgm:pt modelId="{1A7D46F1-37FA-4B59-806F-030B94D553DE}" type="pres">
      <dgm:prSet presAssocID="{8E8211A1-387A-4B5E-B304-3B96077AC4E1}" presName="wedge4Tx" presStyleLbl="node1" presStyleIdx="3" presStyleCnt="5">
        <dgm:presLayoutVars>
          <dgm:chMax val="0"/>
          <dgm:chPref val="0"/>
          <dgm:bulletEnabled val="1"/>
        </dgm:presLayoutVars>
      </dgm:prSet>
      <dgm:spPr/>
      <dgm:t>
        <a:bodyPr/>
        <a:lstStyle/>
        <a:p>
          <a:endParaRPr lang="en-US"/>
        </a:p>
      </dgm:t>
    </dgm:pt>
    <dgm:pt modelId="{E5BF7F6E-B9EA-4B09-AC61-71BED118961F}" type="pres">
      <dgm:prSet presAssocID="{8E8211A1-387A-4B5E-B304-3B96077AC4E1}" presName="wedge5" presStyleLbl="node1" presStyleIdx="4" presStyleCnt="5"/>
      <dgm:spPr/>
      <dgm:t>
        <a:bodyPr/>
        <a:lstStyle/>
        <a:p>
          <a:endParaRPr lang="en-US"/>
        </a:p>
      </dgm:t>
    </dgm:pt>
    <dgm:pt modelId="{7F83E1E2-E4E3-4DBC-A496-8D3760F4AB4B}" type="pres">
      <dgm:prSet presAssocID="{8E8211A1-387A-4B5E-B304-3B96077AC4E1}" presName="dummy5a" presStyleCnt="0"/>
      <dgm:spPr/>
    </dgm:pt>
    <dgm:pt modelId="{453A2E53-F099-4229-AEB9-624AFAF5C758}" type="pres">
      <dgm:prSet presAssocID="{8E8211A1-387A-4B5E-B304-3B96077AC4E1}" presName="dummy5b" presStyleCnt="0"/>
      <dgm:spPr/>
    </dgm:pt>
    <dgm:pt modelId="{E49AA034-9209-4C2C-8C53-01D1854E5F99}" type="pres">
      <dgm:prSet presAssocID="{8E8211A1-387A-4B5E-B304-3B96077AC4E1}" presName="wedge5Tx" presStyleLbl="node1" presStyleIdx="4" presStyleCnt="5">
        <dgm:presLayoutVars>
          <dgm:chMax val="0"/>
          <dgm:chPref val="0"/>
          <dgm:bulletEnabled val="1"/>
        </dgm:presLayoutVars>
      </dgm:prSet>
      <dgm:spPr/>
      <dgm:t>
        <a:bodyPr/>
        <a:lstStyle/>
        <a:p>
          <a:endParaRPr lang="en-US"/>
        </a:p>
      </dgm:t>
    </dgm:pt>
    <dgm:pt modelId="{D910312D-A05F-4D5A-9937-C0B948AC5F76}" type="pres">
      <dgm:prSet presAssocID="{2028430C-3B77-4641-8E0D-B50841C27E40}" presName="arrowWedge1" presStyleLbl="fgSibTrans2D1" presStyleIdx="0" presStyleCnt="5"/>
      <dgm:spPr/>
    </dgm:pt>
    <dgm:pt modelId="{778F33AF-FECE-4AD5-BCFC-ABD97A86CC8F}" type="pres">
      <dgm:prSet presAssocID="{48730894-9E0A-44EF-AC06-F06F1FF5D8CE}" presName="arrowWedge2" presStyleLbl="fgSibTrans2D1" presStyleIdx="1" presStyleCnt="5"/>
      <dgm:spPr/>
    </dgm:pt>
    <dgm:pt modelId="{EEE7DB52-B2D9-478B-A0AD-78D7B60AA9FA}" type="pres">
      <dgm:prSet presAssocID="{0E901F7F-84DB-4B92-AB21-E06AEDD58FE4}" presName="arrowWedge3" presStyleLbl="fgSibTrans2D1" presStyleIdx="2" presStyleCnt="5"/>
      <dgm:spPr/>
    </dgm:pt>
    <dgm:pt modelId="{494953F5-75CA-437E-A639-582C1EFA514B}" type="pres">
      <dgm:prSet presAssocID="{851093E3-76AF-4D85-8740-F5E83FAB6C37}" presName="arrowWedge4" presStyleLbl="fgSibTrans2D1" presStyleIdx="3" presStyleCnt="5"/>
      <dgm:spPr/>
    </dgm:pt>
    <dgm:pt modelId="{50FD102C-5922-4946-9B56-5FF4EB8D8E4A}" type="pres">
      <dgm:prSet presAssocID="{3F6E8A3C-4F9A-400E-8598-AC8FE23609BD}" presName="arrowWedge5" presStyleLbl="fgSibTrans2D1" presStyleIdx="4" presStyleCnt="5"/>
      <dgm:spPr/>
    </dgm:pt>
  </dgm:ptLst>
  <dgm:cxnLst>
    <dgm:cxn modelId="{D3CA877F-13E2-4F6C-BE39-F3F31FBB33FD}" srcId="{8E8211A1-387A-4B5E-B304-3B96077AC4E1}" destId="{507A5DEE-5ACF-41DE-A8BD-1318C31D7C78}" srcOrd="2" destOrd="0" parTransId="{79E38627-CD8B-4728-BAD5-4BA8730D8C6C}" sibTransId="{0E901F7F-84DB-4B92-AB21-E06AEDD58FE4}"/>
    <dgm:cxn modelId="{93F83DA3-BCA1-4EFF-8CC5-67791685620C}" type="presOf" srcId="{25F0E567-17CD-4FF3-80BB-914C71326AEB}" destId="{9A5DCBFE-42AB-4D8E-B80F-603F2A56CA47}" srcOrd="0" destOrd="0" presId="urn:microsoft.com/office/officeart/2005/8/layout/cycle8"/>
    <dgm:cxn modelId="{47D539F8-E7A5-446A-88E1-EE98D4B113DD}" srcId="{8E8211A1-387A-4B5E-B304-3B96077AC4E1}" destId="{7AA37993-B19F-4E13-B748-7F37C4462F3D}" srcOrd="0" destOrd="0" parTransId="{5A94363E-03C7-45B8-B581-08859FCD07E5}" sibTransId="{2028430C-3B77-4641-8E0D-B50841C27E40}"/>
    <dgm:cxn modelId="{ED35177A-3032-434B-9A99-04DCFE310949}" srcId="{8E8211A1-387A-4B5E-B304-3B96077AC4E1}" destId="{25F0E567-17CD-4FF3-80BB-914C71326AEB}" srcOrd="3" destOrd="0" parTransId="{2F2B1D1D-9CF4-421C-8C26-8E0BD088B383}" sibTransId="{851093E3-76AF-4D85-8740-F5E83FAB6C37}"/>
    <dgm:cxn modelId="{BD67A799-F9A2-4FD6-A768-9BEC0D08CC74}" type="presOf" srcId="{7AA37993-B19F-4E13-B748-7F37C4462F3D}" destId="{5DCD0349-7652-4CCD-A855-7648B7AF39F9}" srcOrd="0" destOrd="0" presId="urn:microsoft.com/office/officeart/2005/8/layout/cycle8"/>
    <dgm:cxn modelId="{4E450E89-1A32-4ED7-874D-1C4EC3DC531A}" type="presOf" srcId="{25F0E567-17CD-4FF3-80BB-914C71326AEB}" destId="{1A7D46F1-37FA-4B59-806F-030B94D553DE}" srcOrd="1" destOrd="0" presId="urn:microsoft.com/office/officeart/2005/8/layout/cycle8"/>
    <dgm:cxn modelId="{623FCEB3-AD3D-46DD-A4C1-62D62A8F7DDE}" srcId="{8E8211A1-387A-4B5E-B304-3B96077AC4E1}" destId="{1F0F0E93-009E-4278-9A80-8CF655F73F33}" srcOrd="1" destOrd="0" parTransId="{0C488606-C191-49FA-BF31-50A66793F26B}" sibTransId="{48730894-9E0A-44EF-AC06-F06F1FF5D8CE}"/>
    <dgm:cxn modelId="{6B8BDE46-6EDC-4E8D-A87B-7AFED1ADCCE0}" type="presOf" srcId="{7AA37993-B19F-4E13-B748-7F37C4462F3D}" destId="{2C757539-FDE7-4D95-8642-3A63DE8BA4EA}" srcOrd="1" destOrd="0" presId="urn:microsoft.com/office/officeart/2005/8/layout/cycle8"/>
    <dgm:cxn modelId="{7933EF49-4E47-475D-8465-DC4EC8A4E207}" type="presOf" srcId="{1F0F0E93-009E-4278-9A80-8CF655F73F33}" destId="{56B14C98-C153-4C61-8DDE-C2ED4A009C16}" srcOrd="1" destOrd="0" presId="urn:microsoft.com/office/officeart/2005/8/layout/cycle8"/>
    <dgm:cxn modelId="{27A190E9-BCD4-4A52-840A-A98F9EF6082E}" type="presOf" srcId="{507A5DEE-5ACF-41DE-A8BD-1318C31D7C78}" destId="{D728C42F-650A-421F-843C-780ADFCC0CC6}" srcOrd="1" destOrd="0" presId="urn:microsoft.com/office/officeart/2005/8/layout/cycle8"/>
    <dgm:cxn modelId="{4ED0531F-F695-48C5-8672-74D737A662ED}" srcId="{8E8211A1-387A-4B5E-B304-3B96077AC4E1}" destId="{CBFC72B5-9B3D-4BBC-86A6-298C55CD7E35}" srcOrd="4" destOrd="0" parTransId="{77EC31C1-0CBD-47B7-BE18-92F07D2A1E95}" sibTransId="{3F6E8A3C-4F9A-400E-8598-AC8FE23609BD}"/>
    <dgm:cxn modelId="{DEC6CEF5-5506-412E-B3DD-9A6B394A6A1C}" type="presOf" srcId="{CBFC72B5-9B3D-4BBC-86A6-298C55CD7E35}" destId="{E49AA034-9209-4C2C-8C53-01D1854E5F99}" srcOrd="1" destOrd="0" presId="urn:microsoft.com/office/officeart/2005/8/layout/cycle8"/>
    <dgm:cxn modelId="{37AA6AF2-C7DC-45C0-A468-80659866732E}" type="presOf" srcId="{CBFC72B5-9B3D-4BBC-86A6-298C55CD7E35}" destId="{E5BF7F6E-B9EA-4B09-AC61-71BED118961F}" srcOrd="0" destOrd="0" presId="urn:microsoft.com/office/officeart/2005/8/layout/cycle8"/>
    <dgm:cxn modelId="{ED120891-9E95-4103-AA64-E4B1927A4159}" type="presOf" srcId="{8E8211A1-387A-4B5E-B304-3B96077AC4E1}" destId="{09CDF121-333D-48F8-8BF6-3E72E1905422}" srcOrd="0" destOrd="0" presId="urn:microsoft.com/office/officeart/2005/8/layout/cycle8"/>
    <dgm:cxn modelId="{1B0833B8-564B-437F-A631-330698484FC0}" type="presOf" srcId="{1F0F0E93-009E-4278-9A80-8CF655F73F33}" destId="{656072BB-B5F7-431A-B4B8-3C97BACFB343}" srcOrd="0" destOrd="0" presId="urn:microsoft.com/office/officeart/2005/8/layout/cycle8"/>
    <dgm:cxn modelId="{3ACA9B9E-5F9F-4170-AC27-5D71F2B0B681}" type="presOf" srcId="{507A5DEE-5ACF-41DE-A8BD-1318C31D7C78}" destId="{4F7C7C18-CAFE-4462-BC25-0D4DEAF87245}" srcOrd="0" destOrd="0" presId="urn:microsoft.com/office/officeart/2005/8/layout/cycle8"/>
    <dgm:cxn modelId="{FF65D111-6F41-4C5F-83E0-68FA178A2DFC}" type="presParOf" srcId="{09CDF121-333D-48F8-8BF6-3E72E1905422}" destId="{5DCD0349-7652-4CCD-A855-7648B7AF39F9}" srcOrd="0" destOrd="0" presId="urn:microsoft.com/office/officeart/2005/8/layout/cycle8"/>
    <dgm:cxn modelId="{27A08921-82C1-43B6-8785-DDE99ABF89F4}" type="presParOf" srcId="{09CDF121-333D-48F8-8BF6-3E72E1905422}" destId="{CA6590B9-F832-411F-9EEA-A53AA31A34F1}" srcOrd="1" destOrd="0" presId="urn:microsoft.com/office/officeart/2005/8/layout/cycle8"/>
    <dgm:cxn modelId="{DBC4B680-BB13-4AE0-AC9B-EFE3B0C038A8}" type="presParOf" srcId="{09CDF121-333D-48F8-8BF6-3E72E1905422}" destId="{B96AC952-0A0C-4285-92A3-CA0711B3BB08}" srcOrd="2" destOrd="0" presId="urn:microsoft.com/office/officeart/2005/8/layout/cycle8"/>
    <dgm:cxn modelId="{04975D7F-FD8F-4F11-8A3A-32C1E8F3C52F}" type="presParOf" srcId="{09CDF121-333D-48F8-8BF6-3E72E1905422}" destId="{2C757539-FDE7-4D95-8642-3A63DE8BA4EA}" srcOrd="3" destOrd="0" presId="urn:microsoft.com/office/officeart/2005/8/layout/cycle8"/>
    <dgm:cxn modelId="{A45F7A16-3A1C-4451-8CF5-F4761AB0922F}" type="presParOf" srcId="{09CDF121-333D-48F8-8BF6-3E72E1905422}" destId="{656072BB-B5F7-431A-B4B8-3C97BACFB343}" srcOrd="4" destOrd="0" presId="urn:microsoft.com/office/officeart/2005/8/layout/cycle8"/>
    <dgm:cxn modelId="{25C25722-BFD2-4DBE-ADCF-B628DFB1CEE0}" type="presParOf" srcId="{09CDF121-333D-48F8-8BF6-3E72E1905422}" destId="{35DA88DB-E9E8-4802-9E9E-4C45F8920755}" srcOrd="5" destOrd="0" presId="urn:microsoft.com/office/officeart/2005/8/layout/cycle8"/>
    <dgm:cxn modelId="{A9FCFC69-9B29-4FA4-B220-1DA9BC2AB150}" type="presParOf" srcId="{09CDF121-333D-48F8-8BF6-3E72E1905422}" destId="{B192ED72-3220-4A8F-B57B-40C7514D3C03}" srcOrd="6" destOrd="0" presId="urn:microsoft.com/office/officeart/2005/8/layout/cycle8"/>
    <dgm:cxn modelId="{1D56412B-9DCE-434B-8B5C-2E0A019EC788}" type="presParOf" srcId="{09CDF121-333D-48F8-8BF6-3E72E1905422}" destId="{56B14C98-C153-4C61-8DDE-C2ED4A009C16}" srcOrd="7" destOrd="0" presId="urn:microsoft.com/office/officeart/2005/8/layout/cycle8"/>
    <dgm:cxn modelId="{81C7A0AA-1348-4E2F-9CF5-BF0C9159B42C}" type="presParOf" srcId="{09CDF121-333D-48F8-8BF6-3E72E1905422}" destId="{4F7C7C18-CAFE-4462-BC25-0D4DEAF87245}" srcOrd="8" destOrd="0" presId="urn:microsoft.com/office/officeart/2005/8/layout/cycle8"/>
    <dgm:cxn modelId="{2C1C3DBB-5EBF-4557-B8BA-810C9069160C}" type="presParOf" srcId="{09CDF121-333D-48F8-8BF6-3E72E1905422}" destId="{BA00C227-E34B-4ED7-A98B-BE15BF46BCCD}" srcOrd="9" destOrd="0" presId="urn:microsoft.com/office/officeart/2005/8/layout/cycle8"/>
    <dgm:cxn modelId="{6C213DCE-EFE0-402B-8F8C-04C437DB91E3}" type="presParOf" srcId="{09CDF121-333D-48F8-8BF6-3E72E1905422}" destId="{EA008998-19CA-4726-B943-72AFA8924713}" srcOrd="10" destOrd="0" presId="urn:microsoft.com/office/officeart/2005/8/layout/cycle8"/>
    <dgm:cxn modelId="{7BEDDD09-306A-4A50-9B43-D5475801DBE6}" type="presParOf" srcId="{09CDF121-333D-48F8-8BF6-3E72E1905422}" destId="{D728C42F-650A-421F-843C-780ADFCC0CC6}" srcOrd="11" destOrd="0" presId="urn:microsoft.com/office/officeart/2005/8/layout/cycle8"/>
    <dgm:cxn modelId="{A706C731-1A83-4103-8A34-E2B618EC2987}" type="presParOf" srcId="{09CDF121-333D-48F8-8BF6-3E72E1905422}" destId="{9A5DCBFE-42AB-4D8E-B80F-603F2A56CA47}" srcOrd="12" destOrd="0" presId="urn:microsoft.com/office/officeart/2005/8/layout/cycle8"/>
    <dgm:cxn modelId="{886DB9F1-BA75-4040-A4D3-40877F54ADEF}" type="presParOf" srcId="{09CDF121-333D-48F8-8BF6-3E72E1905422}" destId="{0987E38D-B048-4756-B4F7-A184ACA4CEB8}" srcOrd="13" destOrd="0" presId="urn:microsoft.com/office/officeart/2005/8/layout/cycle8"/>
    <dgm:cxn modelId="{9E52C8EB-AEDB-4DD7-83DB-63B81164D80F}" type="presParOf" srcId="{09CDF121-333D-48F8-8BF6-3E72E1905422}" destId="{B170A7E0-F1ED-4A4F-A554-1B6E717BC15E}" srcOrd="14" destOrd="0" presId="urn:microsoft.com/office/officeart/2005/8/layout/cycle8"/>
    <dgm:cxn modelId="{07A39C75-7AA0-4690-BCDE-ABADB2979848}" type="presParOf" srcId="{09CDF121-333D-48F8-8BF6-3E72E1905422}" destId="{1A7D46F1-37FA-4B59-806F-030B94D553DE}" srcOrd="15" destOrd="0" presId="urn:microsoft.com/office/officeart/2005/8/layout/cycle8"/>
    <dgm:cxn modelId="{1E0F8524-81F2-45E7-9813-BF105B4FBEA7}" type="presParOf" srcId="{09CDF121-333D-48F8-8BF6-3E72E1905422}" destId="{E5BF7F6E-B9EA-4B09-AC61-71BED118961F}" srcOrd="16" destOrd="0" presId="urn:microsoft.com/office/officeart/2005/8/layout/cycle8"/>
    <dgm:cxn modelId="{1FEA8F28-6101-4BF9-8337-A87ED9DB57D3}" type="presParOf" srcId="{09CDF121-333D-48F8-8BF6-3E72E1905422}" destId="{7F83E1E2-E4E3-4DBC-A496-8D3760F4AB4B}" srcOrd="17" destOrd="0" presId="urn:microsoft.com/office/officeart/2005/8/layout/cycle8"/>
    <dgm:cxn modelId="{77EBFFF8-27DB-40CD-9D54-C5ECE66FD4D2}" type="presParOf" srcId="{09CDF121-333D-48F8-8BF6-3E72E1905422}" destId="{453A2E53-F099-4229-AEB9-624AFAF5C758}" srcOrd="18" destOrd="0" presId="urn:microsoft.com/office/officeart/2005/8/layout/cycle8"/>
    <dgm:cxn modelId="{465E98D2-B016-4DDB-BD14-32C57FBFC44D}" type="presParOf" srcId="{09CDF121-333D-48F8-8BF6-3E72E1905422}" destId="{E49AA034-9209-4C2C-8C53-01D1854E5F99}" srcOrd="19" destOrd="0" presId="urn:microsoft.com/office/officeart/2005/8/layout/cycle8"/>
    <dgm:cxn modelId="{724BB666-8075-49CA-A9F2-D9F071353C9A}" type="presParOf" srcId="{09CDF121-333D-48F8-8BF6-3E72E1905422}" destId="{D910312D-A05F-4D5A-9937-C0B948AC5F76}" srcOrd="20" destOrd="0" presId="urn:microsoft.com/office/officeart/2005/8/layout/cycle8"/>
    <dgm:cxn modelId="{02ADA5FA-D4B0-4E98-AD02-33E4053D1977}" type="presParOf" srcId="{09CDF121-333D-48F8-8BF6-3E72E1905422}" destId="{778F33AF-FECE-4AD5-BCFC-ABD97A86CC8F}" srcOrd="21" destOrd="0" presId="urn:microsoft.com/office/officeart/2005/8/layout/cycle8"/>
    <dgm:cxn modelId="{0B922658-8C80-451C-9F78-879A80A7FA69}" type="presParOf" srcId="{09CDF121-333D-48F8-8BF6-3E72E1905422}" destId="{EEE7DB52-B2D9-478B-A0AD-78D7B60AA9FA}" srcOrd="22" destOrd="0" presId="urn:microsoft.com/office/officeart/2005/8/layout/cycle8"/>
    <dgm:cxn modelId="{6C69DD57-05D3-44FD-9A3D-BC6E3B973102}" type="presParOf" srcId="{09CDF121-333D-48F8-8BF6-3E72E1905422}" destId="{494953F5-75CA-437E-A639-582C1EFA514B}" srcOrd="23" destOrd="0" presId="urn:microsoft.com/office/officeart/2005/8/layout/cycle8"/>
    <dgm:cxn modelId="{AE4181C3-D958-4FBF-9EE3-F249173865CE}" type="presParOf" srcId="{09CDF121-333D-48F8-8BF6-3E72E1905422}" destId="{50FD102C-5922-4946-9B56-5FF4EB8D8E4A}" srcOrd="24" destOrd="0" presId="urn:microsoft.com/office/officeart/2005/8/layout/cycle8"/>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B7C85D-90FE-40A8-A5A1-674BC739D035}">
      <dsp:nvSpPr>
        <dsp:cNvPr id="0" name=""/>
        <dsp:cNvSpPr/>
      </dsp:nvSpPr>
      <dsp:spPr>
        <a:xfrm>
          <a:off x="655851" y="-110601"/>
          <a:ext cx="4872115" cy="4872115"/>
        </a:xfrm>
        <a:prstGeom prst="circularArrow">
          <a:avLst>
            <a:gd name="adj1" fmla="val 5544"/>
            <a:gd name="adj2" fmla="val 330680"/>
            <a:gd name="adj3" fmla="val 14473949"/>
            <a:gd name="adj4" fmla="val 16974188"/>
            <a:gd name="adj5" fmla="val 5757"/>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36BFDDF9-5548-4E28-B38A-3201F1034B9D}">
      <dsp:nvSpPr>
        <dsp:cNvPr id="0" name=""/>
        <dsp:cNvSpPr/>
      </dsp:nvSpPr>
      <dsp:spPr>
        <a:xfrm>
          <a:off x="2311029" y="-696"/>
          <a:ext cx="1561758" cy="622842"/>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MANAGEMENT</a:t>
          </a:r>
          <a:endParaRPr lang="en-US" sz="1400" b="1" i="1" kern="1200" dirty="0">
            <a:latin typeface="Times New Roman" pitchFamily="18" charset="0"/>
            <a:cs typeface="Times New Roman" pitchFamily="18" charset="0"/>
          </a:endParaRPr>
        </a:p>
      </dsp:txBody>
      <dsp:txXfrm>
        <a:off x="2311029" y="-696"/>
        <a:ext cx="1561758" cy="622842"/>
      </dsp:txXfrm>
    </dsp:sp>
    <dsp:sp modelId="{F906BBAB-44F1-4505-B281-76F5DE2575A9}">
      <dsp:nvSpPr>
        <dsp:cNvPr id="0" name=""/>
        <dsp:cNvSpPr/>
      </dsp:nvSpPr>
      <dsp:spPr>
        <a:xfrm>
          <a:off x="4042691" y="677107"/>
          <a:ext cx="1796851" cy="616272"/>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COMMUNICATION SKILLS</a:t>
          </a:r>
          <a:endParaRPr lang="en-US" sz="1400" b="1" i="1" kern="1200" dirty="0">
            <a:latin typeface="Times New Roman" pitchFamily="18" charset="0"/>
            <a:cs typeface="Times New Roman" pitchFamily="18" charset="0"/>
          </a:endParaRPr>
        </a:p>
      </dsp:txBody>
      <dsp:txXfrm>
        <a:off x="4042691" y="677107"/>
        <a:ext cx="1796851" cy="616272"/>
      </dsp:txXfrm>
    </dsp:sp>
    <dsp:sp modelId="{71841B93-1C8F-4560-B4A9-3EBBAC302182}">
      <dsp:nvSpPr>
        <dsp:cNvPr id="0" name=""/>
        <dsp:cNvSpPr/>
      </dsp:nvSpPr>
      <dsp:spPr>
        <a:xfrm>
          <a:off x="4304611" y="1955041"/>
          <a:ext cx="1657309" cy="596230"/>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PRESENTATION TRAINING</a:t>
          </a:r>
          <a:endParaRPr lang="en-US" sz="1400" b="1" i="1" kern="1200" dirty="0">
            <a:latin typeface="Times New Roman" pitchFamily="18" charset="0"/>
            <a:cs typeface="Times New Roman" pitchFamily="18" charset="0"/>
          </a:endParaRPr>
        </a:p>
      </dsp:txBody>
      <dsp:txXfrm>
        <a:off x="4304611" y="1955041"/>
        <a:ext cx="1657309" cy="596230"/>
      </dsp:txXfrm>
    </dsp:sp>
    <dsp:sp modelId="{02FA70D4-41C5-4FE9-87D1-E08E1EEE3E8E}">
      <dsp:nvSpPr>
        <dsp:cNvPr id="0" name=""/>
        <dsp:cNvSpPr/>
      </dsp:nvSpPr>
      <dsp:spPr>
        <a:xfrm>
          <a:off x="4083436" y="3008399"/>
          <a:ext cx="1615573" cy="687270"/>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PROJECT MANAGEMENT TRAINING</a:t>
          </a:r>
          <a:endParaRPr lang="en-US" sz="1400" b="1" i="1" kern="1200" dirty="0">
            <a:latin typeface="Times New Roman" pitchFamily="18" charset="0"/>
            <a:cs typeface="Times New Roman" pitchFamily="18" charset="0"/>
          </a:endParaRPr>
        </a:p>
      </dsp:txBody>
      <dsp:txXfrm>
        <a:off x="4083436" y="3008399"/>
        <a:ext cx="1615573" cy="687270"/>
      </dsp:txXfrm>
    </dsp:sp>
    <dsp:sp modelId="{EC038970-1342-4EB9-A28E-2B1AF37D73D1}">
      <dsp:nvSpPr>
        <dsp:cNvPr id="0" name=""/>
        <dsp:cNvSpPr/>
      </dsp:nvSpPr>
      <dsp:spPr>
        <a:xfrm>
          <a:off x="3403434" y="3985156"/>
          <a:ext cx="1232594" cy="616297"/>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SALES TRAINING</a:t>
          </a:r>
          <a:endParaRPr lang="en-US" sz="1400" b="1" i="1" kern="1200" dirty="0">
            <a:latin typeface="Times New Roman" pitchFamily="18" charset="0"/>
            <a:cs typeface="Times New Roman" pitchFamily="18" charset="0"/>
          </a:endParaRPr>
        </a:p>
      </dsp:txBody>
      <dsp:txXfrm>
        <a:off x="3403434" y="3985156"/>
        <a:ext cx="1232594" cy="616297"/>
      </dsp:txXfrm>
    </dsp:sp>
    <dsp:sp modelId="{95D961A7-1A96-481D-8B15-1EADC2007A70}">
      <dsp:nvSpPr>
        <dsp:cNvPr id="0" name=""/>
        <dsp:cNvSpPr/>
      </dsp:nvSpPr>
      <dsp:spPr>
        <a:xfrm>
          <a:off x="1665767" y="4032599"/>
          <a:ext cx="1431079" cy="616297"/>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QUALITY ASSURANCE</a:t>
          </a:r>
          <a:endParaRPr lang="en-US" sz="1400" b="1" i="1" kern="1200" dirty="0">
            <a:latin typeface="Times New Roman" pitchFamily="18" charset="0"/>
            <a:cs typeface="Times New Roman" pitchFamily="18" charset="0"/>
          </a:endParaRPr>
        </a:p>
      </dsp:txBody>
      <dsp:txXfrm>
        <a:off x="1665767" y="4032599"/>
        <a:ext cx="1431079" cy="616297"/>
      </dsp:txXfrm>
    </dsp:sp>
    <dsp:sp modelId="{E164CD09-CC14-45CB-BC94-45DEB37C7804}">
      <dsp:nvSpPr>
        <dsp:cNvPr id="0" name=""/>
        <dsp:cNvSpPr/>
      </dsp:nvSpPr>
      <dsp:spPr>
        <a:xfrm>
          <a:off x="428969" y="3158144"/>
          <a:ext cx="1232594" cy="616297"/>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RECRUITMENT TRAINING</a:t>
          </a:r>
          <a:endParaRPr lang="en-US" sz="1400" b="1" i="1" kern="1200" dirty="0">
            <a:latin typeface="Times New Roman" pitchFamily="18" charset="0"/>
            <a:cs typeface="Times New Roman" pitchFamily="18" charset="0"/>
          </a:endParaRPr>
        </a:p>
      </dsp:txBody>
      <dsp:txXfrm>
        <a:off x="428969" y="3158144"/>
        <a:ext cx="1232594" cy="616297"/>
      </dsp:txXfrm>
    </dsp:sp>
    <dsp:sp modelId="{94DBC2B8-55B6-4E96-832A-CB15A50CEC96}">
      <dsp:nvSpPr>
        <dsp:cNvPr id="0" name=""/>
        <dsp:cNvSpPr/>
      </dsp:nvSpPr>
      <dsp:spPr>
        <a:xfrm>
          <a:off x="206007" y="2030396"/>
          <a:ext cx="1528146" cy="616297"/>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TEAM BUILDING TRAINING</a:t>
          </a:r>
          <a:endParaRPr lang="en-US" sz="1400" b="1" i="1" kern="1200" dirty="0">
            <a:latin typeface="Times New Roman" pitchFamily="18" charset="0"/>
            <a:cs typeface="Times New Roman" pitchFamily="18" charset="0"/>
          </a:endParaRPr>
        </a:p>
      </dsp:txBody>
      <dsp:txXfrm>
        <a:off x="206007" y="2030396"/>
        <a:ext cx="1528146" cy="616297"/>
      </dsp:txXfrm>
    </dsp:sp>
    <dsp:sp modelId="{4CE49AAE-44B6-46D3-B698-FE39B0C425EF}">
      <dsp:nvSpPr>
        <dsp:cNvPr id="0" name=""/>
        <dsp:cNvSpPr/>
      </dsp:nvSpPr>
      <dsp:spPr>
        <a:xfrm>
          <a:off x="774476" y="602560"/>
          <a:ext cx="1512763" cy="689211"/>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smtClean="0">
              <a:latin typeface="Times New Roman" pitchFamily="18" charset="0"/>
              <a:cs typeface="Times New Roman" pitchFamily="18" charset="0"/>
            </a:rPr>
            <a:t>TIME MANAGEMENT TRAINING</a:t>
          </a:r>
          <a:endParaRPr lang="en-US" sz="1400" b="1" i="1" kern="1200" dirty="0">
            <a:latin typeface="Times New Roman" pitchFamily="18" charset="0"/>
            <a:cs typeface="Times New Roman" pitchFamily="18" charset="0"/>
          </a:endParaRPr>
        </a:p>
      </dsp:txBody>
      <dsp:txXfrm>
        <a:off x="774476" y="602560"/>
        <a:ext cx="1512763" cy="68921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842A99-BFC9-4360-B124-FCCE570EE8CC}">
      <dsp:nvSpPr>
        <dsp:cNvPr id="0" name=""/>
        <dsp:cNvSpPr/>
      </dsp:nvSpPr>
      <dsp:spPr>
        <a:xfrm>
          <a:off x="2255520" y="0"/>
          <a:ext cx="3383280" cy="6096000"/>
        </a:xfrm>
        <a:prstGeom prst="rightArrow">
          <a:avLst>
            <a:gd name="adj1" fmla="val 75000"/>
            <a:gd name="adj2" fmla="val 50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525" tIns="9525" rIns="9525" bIns="952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Engineering &amp; Manufacturing</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Automotive</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Oil, Gas and Power</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Steel</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FMCG</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Consumer Durables</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IT &amp; ITES</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Telecom</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Pharmaceutical</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Media &amp; Entertainment</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Retail</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Banking </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Insurance</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Hotel, Hospital</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Education</a:t>
          </a:r>
          <a:endParaRPr lang="en-US" sz="1500" b="1" kern="1200" dirty="0">
            <a:latin typeface="Times New Roman" pitchFamily="18" charset="0"/>
            <a:cs typeface="Times New Roman" pitchFamily="18" charset="0"/>
          </a:endParaRPr>
        </a:p>
        <a:p>
          <a:pPr marL="114300" lvl="1" indent="-114300" algn="l" defTabSz="666750" rtl="0">
            <a:lnSpc>
              <a:spcPct val="90000"/>
            </a:lnSpc>
            <a:spcBef>
              <a:spcPct val="0"/>
            </a:spcBef>
            <a:spcAft>
              <a:spcPct val="15000"/>
            </a:spcAft>
            <a:buChar char="••"/>
          </a:pPr>
          <a:r>
            <a:rPr lang="en-US" sz="1500" b="1" kern="1200" dirty="0" smtClean="0">
              <a:latin typeface="Times New Roman" pitchFamily="18" charset="0"/>
              <a:cs typeface="Times New Roman" pitchFamily="18" charset="0"/>
            </a:rPr>
            <a:t>Real Estate, Infrastructure, Construction</a:t>
          </a:r>
          <a:endParaRPr lang="en-US" sz="1500" b="1" kern="1200" dirty="0">
            <a:latin typeface="Times New Roman" pitchFamily="18" charset="0"/>
            <a:cs typeface="Times New Roman" pitchFamily="18" charset="0"/>
          </a:endParaRPr>
        </a:p>
      </dsp:txBody>
      <dsp:txXfrm>
        <a:off x="2255520" y="0"/>
        <a:ext cx="3383280" cy="6096000"/>
      </dsp:txXfrm>
    </dsp:sp>
    <dsp:sp modelId="{F0732F6C-111E-4168-AED3-83997946E7F2}">
      <dsp:nvSpPr>
        <dsp:cNvPr id="0" name=""/>
        <dsp:cNvSpPr/>
      </dsp:nvSpPr>
      <dsp:spPr>
        <a:xfrm>
          <a:off x="0" y="0"/>
          <a:ext cx="2255520" cy="609600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latin typeface="Times New Roman" pitchFamily="18" charset="0"/>
              <a:cs typeface="Times New Roman" pitchFamily="18" charset="0"/>
            </a:rPr>
            <a:t>Our TEAM provides </a:t>
          </a:r>
          <a:r>
            <a:rPr lang="en-US" sz="2400" b="1" kern="1200" dirty="0" smtClean="0">
              <a:latin typeface="Times New Roman" pitchFamily="18" charset="0"/>
              <a:cs typeface="Times New Roman" pitchFamily="18" charset="0"/>
            </a:rPr>
            <a:t>services in following industry sectors- </a:t>
          </a:r>
          <a:endParaRPr lang="en-US" sz="2400" b="1" kern="1200" dirty="0">
            <a:latin typeface="Times New Roman" pitchFamily="18" charset="0"/>
            <a:cs typeface="Times New Roman" pitchFamily="18" charset="0"/>
          </a:endParaRPr>
        </a:p>
      </dsp:txBody>
      <dsp:txXfrm>
        <a:off x="0" y="0"/>
        <a:ext cx="2255520" cy="60960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CD0349-7652-4CCD-A855-7648B7AF39F9}">
      <dsp:nvSpPr>
        <dsp:cNvPr id="0" name=""/>
        <dsp:cNvSpPr/>
      </dsp:nvSpPr>
      <dsp:spPr>
        <a:xfrm>
          <a:off x="890899" y="292440"/>
          <a:ext cx="3968496" cy="3968496"/>
        </a:xfrm>
        <a:prstGeom prst="pie">
          <a:avLst>
            <a:gd name="adj1" fmla="val 16200000"/>
            <a:gd name="adj2" fmla="val 2052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800100">
            <a:lnSpc>
              <a:spcPct val="90000"/>
            </a:lnSpc>
            <a:spcBef>
              <a:spcPct val="0"/>
            </a:spcBef>
            <a:spcAft>
              <a:spcPct val="35000"/>
            </a:spcAft>
          </a:pPr>
          <a:r>
            <a:rPr lang="en-US" sz="1800" b="1" kern="1200" dirty="0" smtClean="0">
              <a:latin typeface="Times New Roman" pitchFamily="18" charset="0"/>
              <a:cs typeface="Times New Roman" pitchFamily="18" charset="0"/>
            </a:rPr>
            <a:t>TEAM SPIRIT</a:t>
          </a:r>
          <a:endParaRPr lang="en-US" sz="1800" b="1" kern="1200" dirty="0">
            <a:latin typeface="Times New Roman" pitchFamily="18" charset="0"/>
            <a:cs typeface="Times New Roman" pitchFamily="18" charset="0"/>
          </a:endParaRPr>
        </a:p>
      </dsp:txBody>
      <dsp:txXfrm>
        <a:off x="2961131" y="959525"/>
        <a:ext cx="1275588" cy="850392"/>
      </dsp:txXfrm>
    </dsp:sp>
    <dsp:sp modelId="{656072BB-B5F7-431A-B4B8-3C97BACFB343}">
      <dsp:nvSpPr>
        <dsp:cNvPr id="0" name=""/>
        <dsp:cNvSpPr/>
      </dsp:nvSpPr>
      <dsp:spPr>
        <a:xfrm>
          <a:off x="924915" y="398266"/>
          <a:ext cx="3968496" cy="3968496"/>
        </a:xfrm>
        <a:prstGeom prst="pie">
          <a:avLst>
            <a:gd name="adj1" fmla="val 20520000"/>
            <a:gd name="adj2" fmla="val 3240000"/>
          </a:avLst>
        </a:prstGeom>
        <a:solidFill>
          <a:schemeClr val="accent3">
            <a:hueOff val="2812566"/>
            <a:satOff val="-4220"/>
            <a:lumOff val="-686"/>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sp3d extrusionH="28000" prstMaterial="matte"/>
        </a:bodyPr>
        <a:lstStyle/>
        <a:p>
          <a:pPr lvl="0" algn="ctr" defTabSz="889000">
            <a:lnSpc>
              <a:spcPct val="90000"/>
            </a:lnSpc>
            <a:spcBef>
              <a:spcPct val="0"/>
            </a:spcBef>
            <a:spcAft>
              <a:spcPct val="35000"/>
            </a:spcAft>
          </a:pPr>
          <a:r>
            <a:rPr lang="en-US" sz="2000" b="1" kern="1200" smtClean="0"/>
            <a:t>INTEGRITY</a:t>
          </a:r>
          <a:endParaRPr lang="en-US" sz="2000" b="1" kern="1200" dirty="0"/>
        </a:p>
      </dsp:txBody>
      <dsp:txXfrm>
        <a:off x="3480816" y="2211491"/>
        <a:ext cx="1181099" cy="944880"/>
      </dsp:txXfrm>
    </dsp:sp>
    <dsp:sp modelId="{4F7C7C18-CAFE-4462-BC25-0D4DEAF87245}">
      <dsp:nvSpPr>
        <dsp:cNvPr id="0" name=""/>
        <dsp:cNvSpPr/>
      </dsp:nvSpPr>
      <dsp:spPr>
        <a:xfrm>
          <a:off x="835151" y="463463"/>
          <a:ext cx="3968496" cy="3968496"/>
        </a:xfrm>
        <a:prstGeom prst="pie">
          <a:avLst>
            <a:gd name="adj1" fmla="val 3240000"/>
            <a:gd name="adj2" fmla="val 7560000"/>
          </a:avLst>
        </a:prstGeom>
        <a:solidFill>
          <a:schemeClr val="accent3">
            <a:hueOff val="5625132"/>
            <a:satOff val="-8440"/>
            <a:lumOff val="-1373"/>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sp3d extrusionH="28000" prstMaterial="matte"/>
        </a:bodyPr>
        <a:lstStyle/>
        <a:p>
          <a:pPr lvl="0" algn="ctr" defTabSz="889000">
            <a:lnSpc>
              <a:spcPct val="90000"/>
            </a:lnSpc>
            <a:spcBef>
              <a:spcPct val="0"/>
            </a:spcBef>
            <a:spcAft>
              <a:spcPct val="35000"/>
            </a:spcAft>
          </a:pPr>
          <a:r>
            <a:rPr lang="en-US" sz="2000" b="1" kern="1200" smtClean="0"/>
            <a:t>PEOPLE FOCUS</a:t>
          </a:r>
          <a:endParaRPr lang="en-US" sz="2000" b="1" kern="1200" dirty="0"/>
        </a:p>
      </dsp:txBody>
      <dsp:txXfrm>
        <a:off x="2252471" y="3250859"/>
        <a:ext cx="1133856" cy="1039368"/>
      </dsp:txXfrm>
    </dsp:sp>
    <dsp:sp modelId="{9A5DCBFE-42AB-4D8E-B80F-603F2A56CA47}">
      <dsp:nvSpPr>
        <dsp:cNvPr id="0" name=""/>
        <dsp:cNvSpPr/>
      </dsp:nvSpPr>
      <dsp:spPr>
        <a:xfrm>
          <a:off x="745388" y="398266"/>
          <a:ext cx="3968496" cy="3968496"/>
        </a:xfrm>
        <a:prstGeom prst="pie">
          <a:avLst>
            <a:gd name="adj1" fmla="val 7560000"/>
            <a:gd name="adj2" fmla="val 11880000"/>
          </a:avLst>
        </a:prstGeom>
        <a:solidFill>
          <a:schemeClr val="accent3">
            <a:hueOff val="8437698"/>
            <a:satOff val="-12660"/>
            <a:lumOff val="-2059"/>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800100">
            <a:lnSpc>
              <a:spcPct val="90000"/>
            </a:lnSpc>
            <a:spcBef>
              <a:spcPct val="0"/>
            </a:spcBef>
            <a:spcAft>
              <a:spcPct val="35000"/>
            </a:spcAft>
          </a:pPr>
          <a:r>
            <a:rPr lang="en-US" sz="1800" b="1" kern="1200" smtClean="0">
              <a:latin typeface="Times New Roman" pitchFamily="18" charset="0"/>
              <a:cs typeface="Times New Roman" pitchFamily="18" charset="0"/>
            </a:rPr>
            <a:t>COMMITMENT</a:t>
          </a:r>
          <a:endParaRPr lang="en-US" sz="1800" b="1" kern="1200" dirty="0">
            <a:latin typeface="Times New Roman" pitchFamily="18" charset="0"/>
            <a:cs typeface="Times New Roman" pitchFamily="18" charset="0"/>
          </a:endParaRPr>
        </a:p>
      </dsp:txBody>
      <dsp:txXfrm>
        <a:off x="976883" y="2211491"/>
        <a:ext cx="1181099" cy="944880"/>
      </dsp:txXfrm>
    </dsp:sp>
    <dsp:sp modelId="{E5BF7F6E-B9EA-4B09-AC61-71BED118961F}">
      <dsp:nvSpPr>
        <dsp:cNvPr id="0" name=""/>
        <dsp:cNvSpPr/>
      </dsp:nvSpPr>
      <dsp:spPr>
        <a:xfrm>
          <a:off x="779404" y="292440"/>
          <a:ext cx="3968496" cy="3968496"/>
        </a:xfrm>
        <a:prstGeom prst="pie">
          <a:avLst>
            <a:gd name="adj1" fmla="val 11880000"/>
            <a:gd name="adj2" fmla="val 16200000"/>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800100">
            <a:lnSpc>
              <a:spcPct val="90000"/>
            </a:lnSpc>
            <a:spcBef>
              <a:spcPct val="0"/>
            </a:spcBef>
            <a:spcAft>
              <a:spcPct val="35000"/>
            </a:spcAft>
          </a:pPr>
          <a:r>
            <a:rPr lang="en-US" sz="1800" b="1" kern="1200" dirty="0" smtClean="0">
              <a:latin typeface="Times New Roman" pitchFamily="18" charset="0"/>
              <a:cs typeface="Times New Roman" pitchFamily="18" charset="0"/>
            </a:rPr>
            <a:t>LOYALTY</a:t>
          </a:r>
          <a:endParaRPr lang="en-US" sz="1800" b="1" kern="1200" dirty="0">
            <a:latin typeface="Times New Roman" pitchFamily="18" charset="0"/>
            <a:cs typeface="Times New Roman" pitchFamily="18" charset="0"/>
          </a:endParaRPr>
        </a:p>
      </dsp:txBody>
      <dsp:txXfrm>
        <a:off x="1402079" y="959525"/>
        <a:ext cx="1275588" cy="850392"/>
      </dsp:txXfrm>
    </dsp:sp>
    <dsp:sp modelId="{D910312D-A05F-4D5A-9937-C0B948AC5F76}">
      <dsp:nvSpPr>
        <dsp:cNvPr id="0" name=""/>
        <dsp:cNvSpPr/>
      </dsp:nvSpPr>
      <dsp:spPr>
        <a:xfrm>
          <a:off x="645044" y="46771"/>
          <a:ext cx="4459833" cy="4459833"/>
        </a:xfrm>
        <a:prstGeom prst="circularArrow">
          <a:avLst>
            <a:gd name="adj1" fmla="val 5085"/>
            <a:gd name="adj2" fmla="val 327528"/>
            <a:gd name="adj3" fmla="val 20192361"/>
            <a:gd name="adj4" fmla="val 16200324"/>
            <a:gd name="adj5" fmla="val 5932"/>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prstMaterial="matte"/>
      </dsp:spPr>
      <dsp:style>
        <a:lnRef idx="0">
          <a:scrgbClr r="0" g="0" b="0"/>
        </a:lnRef>
        <a:fillRef idx="1">
          <a:scrgbClr r="0" g="0" b="0"/>
        </a:fillRef>
        <a:effectRef idx="2">
          <a:scrgbClr r="0" g="0" b="0"/>
        </a:effectRef>
        <a:fontRef idx="minor">
          <a:schemeClr val="lt1"/>
        </a:fontRef>
      </dsp:style>
    </dsp:sp>
    <dsp:sp modelId="{778F33AF-FECE-4AD5-BCFC-ABD97A86CC8F}">
      <dsp:nvSpPr>
        <dsp:cNvPr id="0" name=""/>
        <dsp:cNvSpPr/>
      </dsp:nvSpPr>
      <dsp:spPr>
        <a:xfrm>
          <a:off x="679521" y="152563"/>
          <a:ext cx="4459833" cy="4459833"/>
        </a:xfrm>
        <a:prstGeom prst="circularArrow">
          <a:avLst>
            <a:gd name="adj1" fmla="val 5085"/>
            <a:gd name="adj2" fmla="val 327528"/>
            <a:gd name="adj3" fmla="val 2912753"/>
            <a:gd name="adj4" fmla="val 20519953"/>
            <a:gd name="adj5" fmla="val 5932"/>
          </a:avLst>
        </a:prstGeom>
        <a:solidFill>
          <a:schemeClr val="accent3">
            <a:hueOff val="2812566"/>
            <a:satOff val="-4220"/>
            <a:lumOff val="-686"/>
            <a:alphaOff val="0"/>
          </a:schemeClr>
        </a:solidFill>
        <a:ln>
          <a:noFill/>
        </a:ln>
        <a:effectLst>
          <a:outerShdw blurRad="40000" dist="23000" dir="5400000" rotWithShape="0">
            <a:srgbClr val="000000">
              <a:alpha val="35000"/>
            </a:srgbClr>
          </a:outerShdw>
        </a:effectLst>
        <a:sp3d prstMaterial="matte"/>
      </dsp:spPr>
      <dsp:style>
        <a:lnRef idx="0">
          <a:scrgbClr r="0" g="0" b="0"/>
        </a:lnRef>
        <a:fillRef idx="1">
          <a:scrgbClr r="0" g="0" b="0"/>
        </a:fillRef>
        <a:effectRef idx="2">
          <a:scrgbClr r="0" g="0" b="0"/>
        </a:effectRef>
        <a:fontRef idx="minor">
          <a:schemeClr val="lt1"/>
        </a:fontRef>
      </dsp:style>
    </dsp:sp>
    <dsp:sp modelId="{EEE7DB52-B2D9-478B-A0AD-78D7B60AA9FA}">
      <dsp:nvSpPr>
        <dsp:cNvPr id="0" name=""/>
        <dsp:cNvSpPr/>
      </dsp:nvSpPr>
      <dsp:spPr>
        <a:xfrm>
          <a:off x="589483" y="217959"/>
          <a:ext cx="4459833" cy="4459833"/>
        </a:xfrm>
        <a:prstGeom prst="circularArrow">
          <a:avLst>
            <a:gd name="adj1" fmla="val 5085"/>
            <a:gd name="adj2" fmla="val 327528"/>
            <a:gd name="adj3" fmla="val 7232777"/>
            <a:gd name="adj4" fmla="val 3239695"/>
            <a:gd name="adj5" fmla="val 5932"/>
          </a:avLst>
        </a:prstGeom>
        <a:solidFill>
          <a:schemeClr val="accent3">
            <a:hueOff val="5625132"/>
            <a:satOff val="-8440"/>
            <a:lumOff val="-1373"/>
            <a:alphaOff val="0"/>
          </a:schemeClr>
        </a:solidFill>
        <a:ln>
          <a:noFill/>
        </a:ln>
        <a:effectLst>
          <a:outerShdw blurRad="40000" dist="23000" dir="5400000" rotWithShape="0">
            <a:srgbClr val="000000">
              <a:alpha val="35000"/>
            </a:srgbClr>
          </a:outerShdw>
        </a:effectLst>
        <a:sp3d prstMaterial="matte"/>
      </dsp:spPr>
      <dsp:style>
        <a:lnRef idx="0">
          <a:scrgbClr r="0" g="0" b="0"/>
        </a:lnRef>
        <a:fillRef idx="1">
          <a:scrgbClr r="0" g="0" b="0"/>
        </a:fillRef>
        <a:effectRef idx="2">
          <a:scrgbClr r="0" g="0" b="0"/>
        </a:effectRef>
        <a:fontRef idx="minor">
          <a:schemeClr val="lt1"/>
        </a:fontRef>
      </dsp:style>
    </dsp:sp>
    <dsp:sp modelId="{494953F5-75CA-437E-A639-582C1EFA514B}">
      <dsp:nvSpPr>
        <dsp:cNvPr id="0" name=""/>
        <dsp:cNvSpPr/>
      </dsp:nvSpPr>
      <dsp:spPr>
        <a:xfrm>
          <a:off x="499445" y="152563"/>
          <a:ext cx="4459833" cy="4459833"/>
        </a:xfrm>
        <a:prstGeom prst="circularArrow">
          <a:avLst>
            <a:gd name="adj1" fmla="val 5085"/>
            <a:gd name="adj2" fmla="val 327528"/>
            <a:gd name="adj3" fmla="val 11552519"/>
            <a:gd name="adj4" fmla="val 7559718"/>
            <a:gd name="adj5" fmla="val 5932"/>
          </a:avLst>
        </a:prstGeom>
        <a:solidFill>
          <a:schemeClr val="accent3">
            <a:hueOff val="8437698"/>
            <a:satOff val="-12660"/>
            <a:lumOff val="-2059"/>
            <a:alphaOff val="0"/>
          </a:schemeClr>
        </a:solidFill>
        <a:ln>
          <a:noFill/>
        </a:ln>
        <a:effectLst>
          <a:outerShdw blurRad="40000" dist="23000" dir="5400000" rotWithShape="0">
            <a:srgbClr val="000000">
              <a:alpha val="35000"/>
            </a:srgbClr>
          </a:outerShdw>
        </a:effectLst>
        <a:sp3d prstMaterial="matte"/>
      </dsp:spPr>
      <dsp:style>
        <a:lnRef idx="0">
          <a:scrgbClr r="0" g="0" b="0"/>
        </a:lnRef>
        <a:fillRef idx="1">
          <a:scrgbClr r="0" g="0" b="0"/>
        </a:fillRef>
        <a:effectRef idx="2">
          <a:scrgbClr r="0" g="0" b="0"/>
        </a:effectRef>
        <a:fontRef idx="minor">
          <a:schemeClr val="lt1"/>
        </a:fontRef>
      </dsp:style>
    </dsp:sp>
    <dsp:sp modelId="{50FD102C-5922-4946-9B56-5FF4EB8D8E4A}">
      <dsp:nvSpPr>
        <dsp:cNvPr id="0" name=""/>
        <dsp:cNvSpPr/>
      </dsp:nvSpPr>
      <dsp:spPr>
        <a:xfrm>
          <a:off x="533922" y="46771"/>
          <a:ext cx="4459833" cy="4459833"/>
        </a:xfrm>
        <a:prstGeom prst="circularArrow">
          <a:avLst>
            <a:gd name="adj1" fmla="val 5085"/>
            <a:gd name="adj2" fmla="val 327528"/>
            <a:gd name="adj3" fmla="val 15872148"/>
            <a:gd name="adj4" fmla="val 11880111"/>
            <a:gd name="adj5" fmla="val 5932"/>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p3d prstMaterial="matte"/>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7AED08-8228-462D-97E2-9236062A3E96}" type="datetimeFigureOut">
              <a:rPr lang="en-US" smtClean="0"/>
              <a:pPr/>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ADC8F7-6A4D-421C-BEA7-35142B2E4834}" type="slidenum">
              <a:rPr lang="en-US" smtClean="0"/>
              <a:pPr/>
              <a:t>‹#›</a:t>
            </a:fld>
            <a:endParaRPr lang="en-US"/>
          </a:p>
        </p:txBody>
      </p:sp>
    </p:spTree>
    <p:extLst>
      <p:ext uri="{BB962C8B-B14F-4D97-AF65-F5344CB8AC3E}">
        <p14:creationId xmlns="" xmlns:p14="http://schemas.microsoft.com/office/powerpoint/2010/main" val="1218328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ADC8F7-6A4D-421C-BEA7-35142B2E4834}" type="slidenum">
              <a:rPr lang="en-US" smtClean="0"/>
              <a:pPr/>
              <a:t>7</a:t>
            </a:fld>
            <a:endParaRPr lang="en-US" dirty="0"/>
          </a:p>
        </p:txBody>
      </p:sp>
    </p:spTree>
    <p:extLst>
      <p:ext uri="{BB962C8B-B14F-4D97-AF65-F5344CB8AC3E}">
        <p14:creationId xmlns="" xmlns:p14="http://schemas.microsoft.com/office/powerpoint/2010/main" val="3002930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99279A-5999-4792-B6AA-C9F0B9237165}"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B4E99-0764-4D16-91AB-698AFEC82799}" type="slidenum">
              <a:rPr lang="en-US" smtClean="0"/>
              <a:pPr/>
              <a:t>‹#›</a:t>
            </a:fld>
            <a:endParaRPr lang="en-US"/>
          </a:p>
        </p:txBody>
      </p:sp>
    </p:spTree>
    <p:extLst>
      <p:ext uri="{BB962C8B-B14F-4D97-AF65-F5344CB8AC3E}">
        <p14:creationId xmlns="" xmlns:p14="http://schemas.microsoft.com/office/powerpoint/2010/main" val="102993460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99279A-5999-4792-B6AA-C9F0B9237165}"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B4E99-0764-4D16-91AB-698AFEC82799}" type="slidenum">
              <a:rPr lang="en-US" smtClean="0"/>
              <a:pPr/>
              <a:t>‹#›</a:t>
            </a:fld>
            <a:endParaRPr lang="en-US"/>
          </a:p>
        </p:txBody>
      </p:sp>
    </p:spTree>
    <p:extLst>
      <p:ext uri="{BB962C8B-B14F-4D97-AF65-F5344CB8AC3E}">
        <p14:creationId xmlns="" xmlns:p14="http://schemas.microsoft.com/office/powerpoint/2010/main" val="413249126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99279A-5999-4792-B6AA-C9F0B9237165}"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B4E99-0764-4D16-91AB-698AFEC82799}" type="slidenum">
              <a:rPr lang="en-US" smtClean="0"/>
              <a:pPr/>
              <a:t>‹#›</a:t>
            </a:fld>
            <a:endParaRPr lang="en-US"/>
          </a:p>
        </p:txBody>
      </p:sp>
    </p:spTree>
    <p:extLst>
      <p:ext uri="{BB962C8B-B14F-4D97-AF65-F5344CB8AC3E}">
        <p14:creationId xmlns="" xmlns:p14="http://schemas.microsoft.com/office/powerpoint/2010/main" val="373359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99279A-5999-4792-B6AA-C9F0B9237165}"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B4E99-0764-4D16-91AB-698AFEC82799}" type="slidenum">
              <a:rPr lang="en-US" smtClean="0"/>
              <a:pPr/>
              <a:t>‹#›</a:t>
            </a:fld>
            <a:endParaRPr lang="en-US"/>
          </a:p>
        </p:txBody>
      </p:sp>
    </p:spTree>
    <p:extLst>
      <p:ext uri="{BB962C8B-B14F-4D97-AF65-F5344CB8AC3E}">
        <p14:creationId xmlns="" xmlns:p14="http://schemas.microsoft.com/office/powerpoint/2010/main" val="14396405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99279A-5999-4792-B6AA-C9F0B9237165}"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B4E99-0764-4D16-91AB-698AFEC82799}" type="slidenum">
              <a:rPr lang="en-US" smtClean="0"/>
              <a:pPr/>
              <a:t>‹#›</a:t>
            </a:fld>
            <a:endParaRPr lang="en-US"/>
          </a:p>
        </p:txBody>
      </p:sp>
    </p:spTree>
    <p:extLst>
      <p:ext uri="{BB962C8B-B14F-4D97-AF65-F5344CB8AC3E}">
        <p14:creationId xmlns="" xmlns:p14="http://schemas.microsoft.com/office/powerpoint/2010/main" val="37844829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99279A-5999-4792-B6AA-C9F0B9237165}"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2B4E99-0764-4D16-91AB-698AFEC82799}" type="slidenum">
              <a:rPr lang="en-US" smtClean="0"/>
              <a:pPr/>
              <a:t>‹#›</a:t>
            </a:fld>
            <a:endParaRPr lang="en-US"/>
          </a:p>
        </p:txBody>
      </p:sp>
    </p:spTree>
    <p:extLst>
      <p:ext uri="{BB962C8B-B14F-4D97-AF65-F5344CB8AC3E}">
        <p14:creationId xmlns="" xmlns:p14="http://schemas.microsoft.com/office/powerpoint/2010/main" val="11518350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99279A-5999-4792-B6AA-C9F0B9237165}" type="datetimeFigureOut">
              <a:rPr lang="en-US" smtClean="0"/>
              <a:pPr/>
              <a:t>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2B4E99-0764-4D16-91AB-698AFEC82799}" type="slidenum">
              <a:rPr lang="en-US" smtClean="0"/>
              <a:pPr/>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6172200" y="6063343"/>
            <a:ext cx="2616200" cy="695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84491491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99279A-5999-4792-B6AA-C9F0B9237165}" type="datetimeFigureOut">
              <a:rPr lang="en-US" smtClean="0"/>
              <a:pPr/>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2B4E99-0764-4D16-91AB-698AFEC82799}" type="slidenum">
              <a:rPr lang="en-US" smtClean="0"/>
              <a:pPr/>
              <a:t>‹#›</a:t>
            </a:fld>
            <a:endParaRPr lang="en-US"/>
          </a:p>
        </p:txBody>
      </p:sp>
    </p:spTree>
    <p:extLst>
      <p:ext uri="{BB962C8B-B14F-4D97-AF65-F5344CB8AC3E}">
        <p14:creationId xmlns="" xmlns:p14="http://schemas.microsoft.com/office/powerpoint/2010/main" val="35926847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9279A-5999-4792-B6AA-C9F0B9237165}" type="datetimeFigureOut">
              <a:rPr lang="en-US" smtClean="0"/>
              <a:pPr/>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2B4E99-0764-4D16-91AB-698AFEC82799}" type="slidenum">
              <a:rPr lang="en-US" smtClean="0"/>
              <a:pPr/>
              <a:t>‹#›</a:t>
            </a:fld>
            <a:endParaRPr lang="en-US"/>
          </a:p>
        </p:txBody>
      </p:sp>
      <p:pic>
        <p:nvPicPr>
          <p:cNvPr id="5" name="Picture 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6172200" y="6063343"/>
            <a:ext cx="2616200" cy="695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8926575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99279A-5999-4792-B6AA-C9F0B9237165}"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2B4E99-0764-4D16-91AB-698AFEC82799}" type="slidenum">
              <a:rPr lang="en-US" smtClean="0"/>
              <a:pPr/>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6172200" y="6063343"/>
            <a:ext cx="2616200" cy="695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5763011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99279A-5999-4792-B6AA-C9F0B9237165}"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2B4E99-0764-4D16-91AB-698AFEC82799}" type="slidenum">
              <a:rPr lang="en-US" smtClean="0"/>
              <a:pPr/>
              <a:t>‹#›</a:t>
            </a:fld>
            <a:endParaRPr lang="en-US"/>
          </a:p>
        </p:txBody>
      </p:sp>
    </p:spTree>
    <p:extLst>
      <p:ext uri="{BB962C8B-B14F-4D97-AF65-F5344CB8AC3E}">
        <p14:creationId xmlns="" xmlns:p14="http://schemas.microsoft.com/office/powerpoint/2010/main" val="3784201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5000"/>
            <a:lum/>
          </a:blip>
          <a:srcRect/>
          <a:stretch>
            <a:fillRect t="-25000" b="-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9279A-5999-4792-B6AA-C9F0B9237165}" type="datetimeFigureOut">
              <a:rPr lang="en-US" smtClean="0"/>
              <a:pPr/>
              <a:t>1/25/2018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2B4E99-0764-4D16-91AB-698AFEC82799}" type="slidenum">
              <a:rPr lang="en-US" smtClean="0"/>
              <a:pPr/>
              <a:t>‹#›</a:t>
            </a:fld>
            <a:endParaRPr lang="en-US"/>
          </a:p>
        </p:txBody>
      </p:sp>
      <p:pic>
        <p:nvPicPr>
          <p:cNvPr id="7" name="Picture 2"/>
          <p:cNvPicPr>
            <a:picLocks noChangeAspect="1" noChangeArrowheads="1"/>
          </p:cNvPicPr>
          <p:nvPr userDrawn="1"/>
        </p:nvPicPr>
        <p:blipFill>
          <a:blip r:embed="rId14" cstate="print">
            <a:extLst>
              <a:ext uri="{28A0092B-C50C-407E-A947-70E740481C1C}">
                <a14:useLocalDpi xmlns="" xmlns:a14="http://schemas.microsoft.com/office/drawing/2010/main" val="0"/>
              </a:ext>
            </a:extLst>
          </a:blip>
          <a:srcRect/>
          <a:stretch>
            <a:fillRect/>
          </a:stretch>
        </p:blipFill>
        <p:spPr bwMode="auto">
          <a:xfrm>
            <a:off x="6172200" y="6063343"/>
            <a:ext cx="2616200" cy="695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767090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2383448" y="609600"/>
            <a:ext cx="6096000" cy="3124200"/>
          </a:xfrm>
        </p:spPr>
        <p:txBody>
          <a:bodyPr>
            <a:normAutofit/>
          </a:bodyPr>
          <a:lstStyle/>
          <a:p>
            <a:r>
              <a:rPr lang="en-US" b="1" i="1" dirty="0"/>
              <a:t>WHATEVER </a:t>
            </a:r>
            <a:r>
              <a:rPr lang="en-US" b="1" i="1" dirty="0" smtClean="0"/>
              <a:t>YOU CAN </a:t>
            </a:r>
            <a:r>
              <a:rPr lang="en-US" b="1" i="1" dirty="0">
                <a:solidFill>
                  <a:schemeClr val="tx2">
                    <a:lumMod val="40000"/>
                    <a:lumOff val="60000"/>
                  </a:schemeClr>
                </a:solidFill>
              </a:rPr>
              <a:t>CONCEIVE </a:t>
            </a:r>
            <a:r>
              <a:rPr lang="en-US" b="1" i="1" dirty="0"/>
              <a:t>AND </a:t>
            </a:r>
            <a:r>
              <a:rPr lang="en-US" b="1" i="1" dirty="0">
                <a:solidFill>
                  <a:schemeClr val="tx2">
                    <a:lumMod val="40000"/>
                    <a:lumOff val="60000"/>
                  </a:schemeClr>
                </a:solidFill>
              </a:rPr>
              <a:t>BELIEVE…</a:t>
            </a:r>
            <a:r>
              <a:rPr lang="en-US" b="1" i="1" dirty="0"/>
              <a:t>WE </a:t>
            </a:r>
            <a:r>
              <a:rPr lang="en-US" b="1" i="1" dirty="0" smtClean="0"/>
              <a:t>HELP YOU </a:t>
            </a:r>
            <a:r>
              <a:rPr lang="en-US" b="1" i="1" dirty="0" smtClean="0">
                <a:solidFill>
                  <a:schemeClr val="tx2">
                    <a:lumMod val="40000"/>
                    <a:lumOff val="60000"/>
                  </a:schemeClr>
                </a:solidFill>
              </a:rPr>
              <a:t>ACHIEVE</a:t>
            </a:r>
            <a:r>
              <a:rPr lang="en-US" b="1" i="1" dirty="0" smtClean="0"/>
              <a:t> </a:t>
            </a:r>
            <a:r>
              <a:rPr lang="en-US" b="1" i="1" dirty="0"/>
              <a:t>IT.</a:t>
            </a:r>
          </a:p>
        </p:txBody>
      </p:sp>
      <p:pic>
        <p:nvPicPr>
          <p:cNvPr id="6" name="Picture 2" descr="C:\Users\Jkaur\Pictures\blocks_image_0_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2371725" cy="53340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descr="C:\Users\legal\Desktop\intime.png"/>
          <p:cNvPicPr>
            <a:picLocks noChangeAspect="1" noChangeArrowheads="1"/>
          </p:cNvPicPr>
          <p:nvPr/>
        </p:nvPicPr>
        <p:blipFill>
          <a:blip r:embed="rId3" cstate="print"/>
          <a:srcRect/>
          <a:stretch>
            <a:fillRect/>
          </a:stretch>
        </p:blipFill>
        <p:spPr bwMode="auto">
          <a:xfrm>
            <a:off x="131852" y="5715000"/>
            <a:ext cx="4073707" cy="861184"/>
          </a:xfrm>
          <a:prstGeom prst="rect">
            <a:avLst/>
          </a:prstGeom>
          <a:noFill/>
        </p:spPr>
      </p:pic>
      <p:sp>
        <p:nvSpPr>
          <p:cNvPr id="1028" name="AutoShape 4" descr="Image result for rg talent private limite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030" name="Picture 6" descr="C:\Users\legal\Desktop\download.jpg"/>
          <p:cNvPicPr>
            <a:picLocks noChangeAspect="1" noChangeArrowheads="1"/>
          </p:cNvPicPr>
          <p:nvPr/>
        </p:nvPicPr>
        <p:blipFill>
          <a:blip r:embed="rId4" cstate="print"/>
          <a:srcRect/>
          <a:stretch>
            <a:fillRect/>
          </a:stretch>
        </p:blipFill>
        <p:spPr bwMode="auto">
          <a:xfrm>
            <a:off x="4267200" y="5791200"/>
            <a:ext cx="4708987" cy="762000"/>
          </a:xfrm>
          <a:prstGeom prst="rect">
            <a:avLst/>
          </a:prstGeom>
          <a:noFill/>
        </p:spPr>
      </p:pic>
      <p:pic>
        <p:nvPicPr>
          <p:cNvPr id="1031" name="Picture 7" descr="C:\Users\legal\Desktop\images.jpg"/>
          <p:cNvPicPr>
            <a:picLocks noChangeAspect="1" noChangeArrowheads="1"/>
          </p:cNvPicPr>
          <p:nvPr/>
        </p:nvPicPr>
        <p:blipFill>
          <a:blip r:embed="rId5" cstate="print"/>
          <a:srcRect/>
          <a:stretch>
            <a:fillRect/>
          </a:stretch>
        </p:blipFill>
        <p:spPr bwMode="auto">
          <a:xfrm>
            <a:off x="1447800" y="4038600"/>
            <a:ext cx="3743325" cy="1219200"/>
          </a:xfrm>
          <a:prstGeom prst="rect">
            <a:avLst/>
          </a:prstGeom>
          <a:noFill/>
        </p:spPr>
      </p:pic>
      <p:pic>
        <p:nvPicPr>
          <p:cNvPr id="1032" name="Picture 8" descr="C:\Users\legal\Desktop\download.png"/>
          <p:cNvPicPr>
            <a:picLocks noChangeAspect="1" noChangeArrowheads="1"/>
          </p:cNvPicPr>
          <p:nvPr/>
        </p:nvPicPr>
        <p:blipFill>
          <a:blip r:embed="rId6" cstate="print"/>
          <a:srcRect/>
          <a:stretch>
            <a:fillRect/>
          </a:stretch>
        </p:blipFill>
        <p:spPr bwMode="auto">
          <a:xfrm>
            <a:off x="5715000" y="3733801"/>
            <a:ext cx="2223693" cy="1447800"/>
          </a:xfrm>
          <a:prstGeom prst="rect">
            <a:avLst/>
          </a:prstGeom>
          <a:noFill/>
        </p:spPr>
      </p:pic>
    </p:spTree>
    <p:extLst>
      <p:ext uri="{BB962C8B-B14F-4D97-AF65-F5344CB8AC3E}">
        <p14:creationId xmlns="" xmlns:p14="http://schemas.microsoft.com/office/powerpoint/2010/main" val="2497413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noGrp="1"/>
          </p:cNvSpPr>
          <p:nvPr>
            <p:ph type="title"/>
          </p:nvPr>
        </p:nvSpPr>
        <p:spPr>
          <a:xfrm>
            <a:off x="457200" y="274638"/>
            <a:ext cx="8229600" cy="792162"/>
          </a:xfrm>
          <a:prstGeom prst="rect">
            <a:avLst/>
          </a:prstGeom>
          <a:solidFill>
            <a:schemeClr val="accent1">
              <a:lumMod val="40000"/>
              <a:lumOff val="60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i="1" smtClean="0"/>
              <a:t>OUR VALUES</a:t>
            </a:r>
            <a:endParaRPr lang="en-US" sz="3200" b="1" i="1" dirty="0"/>
          </a:p>
        </p:txBody>
      </p:sp>
      <p:graphicFrame>
        <p:nvGraphicFramePr>
          <p:cNvPr id="4" name="Diagram 3"/>
          <p:cNvGraphicFramePr/>
          <p:nvPr>
            <p:extLst>
              <p:ext uri="{D42A27DB-BD31-4B8C-83A1-F6EECF244321}">
                <p14:modId xmlns="" xmlns:p14="http://schemas.microsoft.com/office/powerpoint/2010/main" val="2082386990"/>
              </p:ext>
            </p:extLst>
          </p:nvPr>
        </p:nvGraphicFramePr>
        <p:xfrm>
          <a:off x="1600200" y="1066800"/>
          <a:ext cx="56388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874898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2743200" y="3882479"/>
            <a:ext cx="2992742" cy="769441"/>
          </a:xfrm>
          <a:prstGeom prst="rect">
            <a:avLst/>
          </a:prstGeom>
          <a:noFill/>
        </p:spPr>
        <p:txBody>
          <a:bodyPr wrap="none" rtlCol="0">
            <a:spAutoFit/>
          </a:bodyPr>
          <a:lstStyle/>
          <a:p>
            <a:r>
              <a:rPr lang="en-US" sz="4400" b="1" i="1" dirty="0" smtClean="0">
                <a:solidFill>
                  <a:schemeClr val="tx2"/>
                </a:solidFill>
              </a:rPr>
              <a:t>THANK YOU</a:t>
            </a:r>
            <a:endParaRPr lang="en-US" sz="4400" b="1" i="1" dirty="0">
              <a:solidFill>
                <a:schemeClr val="tx2"/>
              </a:solidFill>
            </a:endParaRPr>
          </a:p>
        </p:txBody>
      </p:sp>
      <p:sp>
        <p:nvSpPr>
          <p:cNvPr id="2" name="TextBox 1"/>
          <p:cNvSpPr txBox="1"/>
          <p:nvPr/>
        </p:nvSpPr>
        <p:spPr>
          <a:xfrm>
            <a:off x="914400" y="1295400"/>
            <a:ext cx="7066481" cy="2215991"/>
          </a:xfrm>
          <a:prstGeom prst="rect">
            <a:avLst/>
          </a:prstGeom>
          <a:solidFill>
            <a:schemeClr val="tx2">
              <a:lumMod val="20000"/>
              <a:lumOff val="80000"/>
            </a:schemeClr>
          </a:solidFill>
        </p:spPr>
        <p:txBody>
          <a:bodyPr wrap="square" rtlCol="0">
            <a:spAutoFit/>
          </a:bodyPr>
          <a:lstStyle/>
          <a:p>
            <a:r>
              <a:rPr lang="en-US" sz="2400" b="1" i="1" dirty="0"/>
              <a:t>There is one quality that one must possess to win, </a:t>
            </a:r>
            <a:endParaRPr lang="en-US" sz="2400" b="1" i="1" dirty="0" smtClean="0"/>
          </a:p>
          <a:p>
            <a:r>
              <a:rPr lang="en-US" sz="2400" b="1" i="1" dirty="0" smtClean="0"/>
              <a:t>and </a:t>
            </a:r>
            <a:r>
              <a:rPr lang="en-US" sz="2400" b="1" i="1" dirty="0"/>
              <a:t>that is </a:t>
            </a:r>
            <a:r>
              <a:rPr lang="en-US" sz="2400" b="1" i="1" dirty="0" smtClean="0"/>
              <a:t>definiteness </a:t>
            </a:r>
            <a:r>
              <a:rPr lang="en-US" sz="2400" b="1" i="1" dirty="0"/>
              <a:t>of purpose, </a:t>
            </a:r>
            <a:endParaRPr lang="en-US" sz="2400" b="1" i="1" dirty="0" smtClean="0"/>
          </a:p>
          <a:p>
            <a:r>
              <a:rPr lang="en-US" sz="2400" b="1" i="1" dirty="0"/>
              <a:t>	</a:t>
            </a:r>
            <a:r>
              <a:rPr lang="en-US" sz="2400" b="1" i="1" dirty="0" smtClean="0"/>
              <a:t>the </a:t>
            </a:r>
            <a:r>
              <a:rPr lang="en-US" sz="2400" b="1" i="1" dirty="0"/>
              <a:t>knowledge of what one wants and </a:t>
            </a:r>
            <a:endParaRPr lang="en-US" sz="2400" b="1" i="1" dirty="0" smtClean="0"/>
          </a:p>
          <a:p>
            <a:r>
              <a:rPr lang="en-US" sz="2400" b="1" i="1" dirty="0" smtClean="0"/>
              <a:t>			the </a:t>
            </a:r>
            <a:r>
              <a:rPr lang="en-US" sz="2400" b="1" i="1" dirty="0"/>
              <a:t>burning desire to achieve it.</a:t>
            </a:r>
          </a:p>
          <a:p>
            <a:r>
              <a:rPr lang="en-US" sz="2400" b="1" i="1" dirty="0" smtClean="0"/>
              <a:t>					-- </a:t>
            </a:r>
            <a:r>
              <a:rPr lang="en-US" sz="2400" b="1" i="1" dirty="0"/>
              <a:t>Napoleon Hill</a:t>
            </a:r>
          </a:p>
          <a:p>
            <a:endParaRPr lang="en-US" dirty="0"/>
          </a:p>
        </p:txBody>
      </p:sp>
    </p:spTree>
    <p:extLst>
      <p:ext uri="{BB962C8B-B14F-4D97-AF65-F5344CB8AC3E}">
        <p14:creationId xmlns="" xmlns:p14="http://schemas.microsoft.com/office/powerpoint/2010/main" val="112630795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5135562"/>
          </a:xfrm>
        </p:spPr>
        <p:txBody>
          <a:bodyPr>
            <a:noAutofit/>
          </a:bodyPr>
          <a:lstStyle/>
          <a:p>
            <a:pPr algn="just"/>
            <a:r>
              <a:rPr lang="en-US" sz="2400" b="1" dirty="0" smtClean="0"/>
              <a:t>We are basically headquartered in Fremont and Newark, California </a:t>
            </a:r>
            <a:br>
              <a:rPr lang="en-US" sz="2400" b="1" dirty="0" smtClean="0"/>
            </a:br>
            <a:r>
              <a:rPr lang="en-US" sz="2400" dirty="0" smtClean="0"/>
              <a:t/>
            </a:r>
            <a:br>
              <a:rPr lang="en-US" sz="2400" dirty="0" smtClean="0"/>
            </a:br>
            <a:r>
              <a:rPr lang="en-US" sz="2400" dirty="0" smtClean="0"/>
              <a:t>As</a:t>
            </a:r>
            <a:r>
              <a:rPr lang="en-US" sz="2400" b="1" dirty="0" smtClean="0"/>
              <a:t> Recruitment Process Outsourcing (RPO):</a:t>
            </a:r>
            <a:r>
              <a:rPr lang="en-US" sz="2400" dirty="0" smtClean="0"/>
              <a:t>We are  dedicated to provide IT services. using latest technologies &amp; trends. We offer our Staff Augmentation, IT consulting &amp; Software development services to all our clients at most of the overseas locations with our highly skilled consultants having vast experience in their relevant fields. We provide contract Services that are a right solution for the companies which find frequent fluctuations in their need for technical resources &amp; have short term requirements for their IT needs.</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3" name="Picture 1" descr="C:\Users\legal\Desktop\RecruitmentProcess_620.png"/>
          <p:cNvPicPr>
            <a:picLocks noChangeAspect="1" noChangeArrowheads="1"/>
          </p:cNvPicPr>
          <p:nvPr/>
        </p:nvPicPr>
        <p:blipFill>
          <a:blip r:embed="rId2" cstate="print"/>
          <a:srcRect/>
          <a:stretch>
            <a:fillRect/>
          </a:stretch>
        </p:blipFill>
        <p:spPr bwMode="auto">
          <a:xfrm>
            <a:off x="457200" y="381000"/>
            <a:ext cx="8412188" cy="5181600"/>
          </a:xfrm>
          <a:prstGeom prst="rect">
            <a:avLst/>
          </a:prstGeom>
          <a:noFill/>
        </p:spPr>
      </p:pic>
    </p:spTree>
    <p:extLst>
      <p:ext uri="{BB962C8B-B14F-4D97-AF65-F5344CB8AC3E}">
        <p14:creationId xmlns="" xmlns:p14="http://schemas.microsoft.com/office/powerpoint/2010/main" val="329431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2" descr="C:\Users\Jkaur\Pictures\telescopic image.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600" y="3352800"/>
            <a:ext cx="2362200" cy="21717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3276600" y="381000"/>
            <a:ext cx="3352800" cy="369332"/>
          </a:xfrm>
          <a:prstGeom prst="rect">
            <a:avLst/>
          </a:prstGeom>
          <a:noFill/>
        </p:spPr>
        <p:txBody>
          <a:bodyPr wrap="square" rtlCol="0">
            <a:spAutoFit/>
          </a:bodyPr>
          <a:lstStyle/>
          <a:p>
            <a:r>
              <a:rPr lang="en-US" b="1" dirty="0" smtClean="0">
                <a:latin typeface="Informal Roman" pitchFamily="66" charset="0"/>
              </a:rPr>
              <a:t>AREA OF SPECILIZATION</a:t>
            </a:r>
            <a:endParaRPr lang="en-US" b="1" dirty="0">
              <a:latin typeface="Informal Roman" pitchFamily="66" charset="0"/>
            </a:endParaRPr>
          </a:p>
        </p:txBody>
      </p:sp>
      <p:pic>
        <p:nvPicPr>
          <p:cNvPr id="14337" name="Picture 1" descr="C:\Users\legal\Desktop\StaffingSpecialization_620.png"/>
          <p:cNvPicPr>
            <a:picLocks noChangeAspect="1" noChangeArrowheads="1"/>
          </p:cNvPicPr>
          <p:nvPr/>
        </p:nvPicPr>
        <p:blipFill>
          <a:blip r:embed="rId3" cstate="print"/>
          <a:srcRect/>
          <a:stretch>
            <a:fillRect/>
          </a:stretch>
        </p:blipFill>
        <p:spPr bwMode="auto">
          <a:xfrm>
            <a:off x="685800" y="1143000"/>
            <a:ext cx="7610169" cy="4724400"/>
          </a:xfrm>
          <a:prstGeom prst="rect">
            <a:avLst/>
          </a:prstGeom>
          <a:noFill/>
        </p:spPr>
      </p:pic>
    </p:spTree>
    <p:extLst>
      <p:ext uri="{BB962C8B-B14F-4D97-AF65-F5344CB8AC3E}">
        <p14:creationId xmlns="" xmlns:p14="http://schemas.microsoft.com/office/powerpoint/2010/main" val="2558922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3"/>
          <p:cNvSpPr txBox="1"/>
          <p:nvPr/>
        </p:nvSpPr>
        <p:spPr>
          <a:xfrm>
            <a:off x="6449739" y="577334"/>
            <a:ext cx="2438400"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defPPr>
              <a:defRPr lang="en-US"/>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r>
              <a:rPr lang="en-US" sz="1600" b="1" dirty="0" smtClean="0">
                <a:latin typeface="Times New Roman" pitchFamily="18" charset="0"/>
                <a:cs typeface="Times New Roman" pitchFamily="18" charset="0"/>
              </a:rPr>
              <a:t>COMPANY VISION</a:t>
            </a:r>
            <a:endParaRPr lang="en-US" sz="1600" b="1" dirty="0">
              <a:latin typeface="Times New Roman" pitchFamily="18" charset="0"/>
              <a:cs typeface="Times New Roman" pitchFamily="18" charset="0"/>
            </a:endParaRPr>
          </a:p>
        </p:txBody>
      </p:sp>
      <p:graphicFrame>
        <p:nvGraphicFramePr>
          <p:cNvPr id="3" name="Diagram 2"/>
          <p:cNvGraphicFramePr/>
          <p:nvPr>
            <p:extLst>
              <p:ext uri="{D42A27DB-BD31-4B8C-83A1-F6EECF244321}">
                <p14:modId xmlns="" xmlns:p14="http://schemas.microsoft.com/office/powerpoint/2010/main" val="3228335101"/>
              </p:ext>
            </p:extLst>
          </p:nvPr>
        </p:nvGraphicFramePr>
        <p:xfrm>
          <a:off x="201339" y="729734"/>
          <a:ext cx="62484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success.jpg"/>
          <p:cNvPicPr>
            <a:picLocks noChangeAspect="1"/>
          </p:cNvPicPr>
          <p:nvPr/>
        </p:nvPicPr>
        <p:blipFill>
          <a:blip r:embed="rId6" cstate="print"/>
          <a:stretch>
            <a:fillRect/>
          </a:stretch>
        </p:blipFill>
        <p:spPr>
          <a:xfrm>
            <a:off x="6449739" y="1796534"/>
            <a:ext cx="2492922" cy="3505200"/>
          </a:xfrm>
          <a:prstGeom prst="rect">
            <a:avLst/>
          </a:prstGeom>
        </p:spPr>
      </p:pic>
    </p:spTree>
    <p:extLst>
      <p:ext uri="{BB962C8B-B14F-4D97-AF65-F5344CB8AC3E}">
        <p14:creationId xmlns="" xmlns:p14="http://schemas.microsoft.com/office/powerpoint/2010/main" val="1422831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9" name="Picture 3"/>
          <p:cNvPicPr>
            <a:picLocks noChangeAspect="1"/>
          </p:cNvPicPr>
          <p:nvPr/>
        </p:nvPicPr>
        <p:blipFill>
          <a:blip r:embed="rId2" cstate="print"/>
          <a:srcRect/>
          <a:stretch>
            <a:fillRect/>
          </a:stretch>
        </p:blipFill>
        <p:spPr bwMode="auto">
          <a:xfrm>
            <a:off x="5326063" y="0"/>
            <a:ext cx="3790950" cy="2905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6" name="Diagram 5"/>
          <p:cNvGraphicFramePr/>
          <p:nvPr/>
        </p:nvGraphicFramePr>
        <p:xfrm>
          <a:off x="304800" y="228600"/>
          <a:ext cx="56388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221" name="Rectangle 2"/>
          <p:cNvSpPr>
            <a:spLocks noChangeArrowheads="1"/>
          </p:cNvSpPr>
          <p:nvPr/>
        </p:nvSpPr>
        <p:spPr bwMode="auto">
          <a:xfrm>
            <a:off x="5486400" y="4419600"/>
            <a:ext cx="3657600" cy="923330"/>
          </a:xfrm>
          <a:prstGeom prst="rect">
            <a:avLst/>
          </a:prstGeom>
          <a:noFill/>
          <a:ln w="9525">
            <a:noFill/>
            <a:miter lim="800000"/>
            <a:headEnd/>
            <a:tailEnd/>
          </a:ln>
        </p:spPr>
        <p:txBody>
          <a:bodyPr wrap="square">
            <a:spAutoFit/>
          </a:bodyPr>
          <a:lstStyle/>
          <a:p>
            <a:r>
              <a:rPr lang="en-US" b="1" dirty="0" smtClean="0">
                <a:solidFill>
                  <a:srgbClr val="000000"/>
                </a:solidFill>
              </a:rPr>
              <a:t> </a:t>
            </a:r>
            <a:endParaRPr lang="en-US" b="1" dirty="0">
              <a:solidFill>
                <a:srgbClr val="000000"/>
              </a:solidFill>
            </a:endParaRPr>
          </a:p>
          <a:p>
            <a:endParaRPr lang="en-US" b="1" dirty="0">
              <a:solidFill>
                <a:srgbClr val="000000"/>
              </a:solidFill>
            </a:endParaRPr>
          </a:p>
          <a:p>
            <a:endParaRPr lang="en-US" b="1" dirty="0">
              <a:solidFill>
                <a:srgbClr val="000000"/>
              </a:solidFill>
            </a:endParaRPr>
          </a:p>
        </p:txBody>
      </p:sp>
    </p:spTree>
    <p:extLst>
      <p:ext uri="{BB962C8B-B14F-4D97-AF65-F5344CB8AC3E}">
        <p14:creationId xmlns="" xmlns:p14="http://schemas.microsoft.com/office/powerpoint/2010/main" val="2225447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a:solidFill>
            <a:schemeClr val="tx2">
              <a:lumMod val="20000"/>
              <a:lumOff val="80000"/>
            </a:schemeClr>
          </a:solidFill>
        </p:spPr>
        <p:txBody>
          <a:bodyPr>
            <a:normAutofit/>
          </a:bodyPr>
          <a:lstStyle/>
          <a:p>
            <a:r>
              <a:rPr lang="en-US" sz="3200" b="1" i="1" dirty="0" smtClean="0"/>
              <a:t>OUR KEY DIFFERENTIATORS</a:t>
            </a:r>
            <a:endParaRPr lang="en-US" sz="3200" b="1" i="1" dirty="0"/>
          </a:p>
        </p:txBody>
      </p:sp>
      <p:sp>
        <p:nvSpPr>
          <p:cNvPr id="5" name="Rectangle 4"/>
          <p:cNvSpPr>
            <a:spLocks noChangeArrowheads="1"/>
          </p:cNvSpPr>
          <p:nvPr/>
        </p:nvSpPr>
        <p:spPr bwMode="auto">
          <a:xfrm>
            <a:off x="588818" y="1371600"/>
            <a:ext cx="7924800" cy="41549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marL="342900" marR="0" lvl="0" indent="-231775" algn="just" defTabSz="914400" eaLnBrk="1" fontAlgn="auto" latinLnBrk="0" hangingPunct="1">
              <a:lnSpc>
                <a:spcPct val="100000"/>
              </a:lnSpc>
              <a:spcBef>
                <a:spcPct val="20000"/>
              </a:spcBef>
              <a:spcAft>
                <a:spcPts val="0"/>
              </a:spcAft>
              <a:buClrTx/>
              <a:buSzTx/>
              <a:buFontTx/>
              <a:buChar char="•"/>
              <a:tabLst/>
              <a:defRPr/>
            </a:pPr>
            <a:r>
              <a:rPr lang="en-US" sz="2400" kern="0" dirty="0" smtClean="0">
                <a:solidFill>
                  <a:schemeClr val="tx2">
                    <a:lumMod val="60000"/>
                    <a:lumOff val="40000"/>
                  </a:schemeClr>
                </a:solidFill>
              </a:rPr>
              <a:t>We </a:t>
            </a:r>
            <a:r>
              <a:rPr lang="en-US" sz="2400" kern="0" dirty="0" smtClean="0"/>
              <a:t>visualize, plan and create solutions</a:t>
            </a:r>
            <a:r>
              <a:rPr lang="en-US" sz="2400" kern="0" dirty="0" smtClean="0">
                <a:solidFill>
                  <a:schemeClr val="tx2">
                    <a:lumMod val="60000"/>
                    <a:lumOff val="40000"/>
                  </a:schemeClr>
                </a:solidFill>
              </a:rPr>
              <a:t> before we deploy them for you.</a:t>
            </a:r>
          </a:p>
          <a:p>
            <a:pPr marL="111125" marR="0" lvl="0" algn="just" defTabSz="914400" eaLnBrk="1" fontAlgn="auto" latinLnBrk="0" hangingPunct="1">
              <a:lnSpc>
                <a:spcPct val="100000"/>
              </a:lnSpc>
              <a:spcBef>
                <a:spcPct val="20000"/>
              </a:spcBef>
              <a:spcAft>
                <a:spcPts val="0"/>
              </a:spcAft>
              <a:buClrTx/>
              <a:buSzTx/>
              <a:tabLst/>
              <a:defRPr/>
            </a:pPr>
            <a:endParaRPr lang="en-US" sz="2400" kern="0" dirty="0" smtClean="0">
              <a:solidFill>
                <a:schemeClr val="tx2">
                  <a:lumMod val="60000"/>
                  <a:lumOff val="40000"/>
                </a:schemeClr>
              </a:solidFill>
            </a:endParaRPr>
          </a:p>
          <a:p>
            <a:pPr marL="342900" marR="0" lvl="0" indent="-231775" algn="just" defTabSz="914400" eaLnBrk="1" fontAlgn="auto" latinLnBrk="0" hangingPunct="1">
              <a:lnSpc>
                <a:spcPct val="100000"/>
              </a:lnSpc>
              <a:spcBef>
                <a:spcPct val="20000"/>
              </a:spcBef>
              <a:spcAft>
                <a:spcPts val="0"/>
              </a:spcAft>
              <a:buClrTx/>
              <a:buSzTx/>
              <a:buFontTx/>
              <a:buChar char="•"/>
              <a:tabLst/>
              <a:defRPr/>
            </a:pPr>
            <a:r>
              <a:rPr kumimoji="0" lang="en-US" sz="2400" b="0" i="0" u="none" strike="noStrike" kern="0" cap="none" spc="0" normalizeH="0" baseline="0" noProof="0" dirty="0" smtClean="0">
                <a:ln>
                  <a:noFill/>
                </a:ln>
                <a:solidFill>
                  <a:schemeClr val="tx2">
                    <a:lumMod val="60000"/>
                    <a:lumOff val="40000"/>
                  </a:schemeClr>
                </a:solidFill>
                <a:effectLst/>
                <a:uLnTx/>
                <a:uFillTx/>
              </a:rPr>
              <a:t>We</a:t>
            </a:r>
            <a:r>
              <a:rPr kumimoji="0" lang="en-US" sz="2400" b="0" i="0" u="none" strike="noStrike" kern="0" cap="none" spc="0" normalizeH="0" noProof="0" dirty="0" smtClean="0">
                <a:ln>
                  <a:noFill/>
                </a:ln>
                <a:solidFill>
                  <a:schemeClr val="tx2">
                    <a:lumMod val="60000"/>
                    <a:lumOff val="40000"/>
                  </a:schemeClr>
                </a:solidFill>
                <a:effectLst/>
                <a:uLnTx/>
                <a:uFillTx/>
              </a:rPr>
              <a:t> </a:t>
            </a:r>
            <a:r>
              <a:rPr kumimoji="0" lang="en-US" sz="2400" b="0" i="0" u="none" strike="noStrike" kern="0" cap="none" spc="0" normalizeH="0" baseline="0" noProof="0" dirty="0" smtClean="0">
                <a:ln>
                  <a:noFill/>
                </a:ln>
                <a:solidFill>
                  <a:schemeClr val="tx2">
                    <a:lumMod val="60000"/>
                    <a:lumOff val="40000"/>
                  </a:schemeClr>
                </a:solidFill>
                <a:effectLst/>
                <a:uLnTx/>
                <a:uFillTx/>
              </a:rPr>
              <a:t>provides </a:t>
            </a:r>
            <a:r>
              <a:rPr kumimoji="0" lang="en-US" sz="2400" b="0" i="0" u="none" strike="noStrike" kern="0" cap="none" spc="0" normalizeH="0" baseline="0" noProof="0" dirty="0" smtClean="0">
                <a:ln>
                  <a:noFill/>
                </a:ln>
                <a:effectLst/>
                <a:uLnTx/>
                <a:uFillTx/>
              </a:rPr>
              <a:t>personalized services  </a:t>
            </a:r>
            <a:r>
              <a:rPr kumimoji="0" lang="en-US" sz="2400" b="0" i="0" u="none" strike="noStrike" kern="0" cap="none" spc="0" normalizeH="0" baseline="0" noProof="0" dirty="0" smtClean="0">
                <a:ln>
                  <a:noFill/>
                </a:ln>
                <a:solidFill>
                  <a:schemeClr val="tx2">
                    <a:lumMod val="60000"/>
                    <a:lumOff val="40000"/>
                  </a:schemeClr>
                </a:solidFill>
                <a:effectLst/>
                <a:uLnTx/>
                <a:uFillTx/>
              </a:rPr>
              <a:t>to its clients and maintains confidentiality</a:t>
            </a:r>
            <a:r>
              <a:rPr kumimoji="0" lang="en-US" sz="2400" b="0" i="0" u="none" strike="noStrike" kern="0" cap="none" spc="0" normalizeH="0" noProof="0" dirty="0" smtClean="0">
                <a:ln>
                  <a:noFill/>
                </a:ln>
                <a:solidFill>
                  <a:schemeClr val="tx2">
                    <a:lumMod val="60000"/>
                    <a:lumOff val="40000"/>
                  </a:schemeClr>
                </a:solidFill>
                <a:effectLst/>
                <a:uLnTx/>
                <a:uFillTx/>
              </a:rPr>
              <a:t> on need basis.</a:t>
            </a:r>
          </a:p>
          <a:p>
            <a:pPr marL="111125" marR="0" lvl="0" algn="just" defTabSz="914400" eaLnBrk="1" fontAlgn="auto" latinLnBrk="0" hangingPunct="1">
              <a:lnSpc>
                <a:spcPct val="100000"/>
              </a:lnSpc>
              <a:spcBef>
                <a:spcPct val="20000"/>
              </a:spcBef>
              <a:spcAft>
                <a:spcPts val="0"/>
              </a:spcAft>
              <a:buClrTx/>
              <a:buSzTx/>
              <a:tabLst/>
              <a:defRPr/>
            </a:pPr>
            <a:endParaRPr kumimoji="0" lang="en-US" sz="2400" b="0" i="0" u="none" strike="noStrike" kern="0" cap="none" spc="0" normalizeH="0" noProof="0" dirty="0" smtClean="0">
              <a:ln>
                <a:noFill/>
              </a:ln>
              <a:solidFill>
                <a:schemeClr val="tx2">
                  <a:lumMod val="60000"/>
                  <a:lumOff val="40000"/>
                </a:schemeClr>
              </a:solidFill>
              <a:effectLst/>
              <a:uLnTx/>
              <a:uFillTx/>
            </a:endParaRPr>
          </a:p>
          <a:p>
            <a:pPr marL="342900" marR="0" lvl="0" indent="-231775" algn="just" defTabSz="914400" eaLnBrk="1" fontAlgn="auto" latinLnBrk="0" hangingPunct="1">
              <a:lnSpc>
                <a:spcPct val="100000"/>
              </a:lnSpc>
              <a:spcBef>
                <a:spcPct val="20000"/>
              </a:spcBef>
              <a:spcAft>
                <a:spcPts val="0"/>
              </a:spcAft>
              <a:buClrTx/>
              <a:buSzTx/>
              <a:buFontTx/>
              <a:buChar char="•"/>
              <a:tabLst/>
              <a:defRPr/>
            </a:pPr>
            <a:r>
              <a:rPr kumimoji="0" lang="en-US" sz="2400" b="0" i="0" u="none" strike="noStrike" kern="0" cap="none" spc="0" normalizeH="0" baseline="0" noProof="0" dirty="0" smtClean="0">
                <a:ln>
                  <a:noFill/>
                </a:ln>
                <a:solidFill>
                  <a:schemeClr val="tx2">
                    <a:lumMod val="60000"/>
                    <a:lumOff val="40000"/>
                  </a:schemeClr>
                </a:solidFill>
                <a:effectLst/>
                <a:uLnTx/>
                <a:uFillTx/>
              </a:rPr>
              <a:t>We</a:t>
            </a:r>
            <a:r>
              <a:rPr kumimoji="0" lang="en-US" sz="2400" b="0" i="0" u="none" strike="noStrike" kern="0" cap="none" spc="0" normalizeH="0" noProof="0" dirty="0" smtClean="0">
                <a:ln>
                  <a:noFill/>
                </a:ln>
                <a:solidFill>
                  <a:schemeClr val="tx2">
                    <a:lumMod val="60000"/>
                    <a:lumOff val="40000"/>
                  </a:schemeClr>
                </a:solidFill>
                <a:effectLst/>
                <a:uLnTx/>
                <a:uFillTx/>
              </a:rPr>
              <a:t> </a:t>
            </a:r>
            <a:r>
              <a:rPr kumimoji="0" lang="en-US" sz="2400" b="0" i="0" u="none" strike="noStrike" kern="0" cap="none" spc="0" normalizeH="0" baseline="0" noProof="0" dirty="0" smtClean="0">
                <a:ln>
                  <a:noFill/>
                </a:ln>
                <a:solidFill>
                  <a:schemeClr val="tx2">
                    <a:lumMod val="60000"/>
                    <a:lumOff val="40000"/>
                  </a:schemeClr>
                </a:solidFill>
                <a:effectLst/>
                <a:uLnTx/>
                <a:uFillTx/>
              </a:rPr>
              <a:t>adept in formulating and aligning organization’s </a:t>
            </a:r>
            <a:r>
              <a:rPr kumimoji="0" lang="en-US" sz="2400" b="0" i="0" u="none" strike="noStrike" kern="0" cap="none" spc="0" normalizeH="0" baseline="0" noProof="0" dirty="0" smtClean="0">
                <a:ln>
                  <a:noFill/>
                </a:ln>
                <a:effectLst/>
                <a:uLnTx/>
                <a:uFillTx/>
              </a:rPr>
              <a:t>people, strategy and operations </a:t>
            </a:r>
            <a:r>
              <a:rPr kumimoji="0" lang="en-US" sz="2400" b="0" i="0" u="none" strike="noStrike" kern="0" cap="none" spc="0" normalizeH="0" baseline="0" noProof="0" dirty="0" smtClean="0">
                <a:ln>
                  <a:noFill/>
                </a:ln>
                <a:solidFill>
                  <a:schemeClr val="tx2">
                    <a:lumMod val="60000"/>
                    <a:lumOff val="40000"/>
                  </a:schemeClr>
                </a:solidFill>
                <a:effectLst/>
                <a:uLnTx/>
                <a:uFillTx/>
              </a:rPr>
              <a:t>with a focus on </a:t>
            </a:r>
            <a:r>
              <a:rPr kumimoji="0" lang="en-US" sz="2400" b="0" i="0" u="none" strike="noStrike" kern="0" cap="none" spc="0" normalizeH="0" baseline="0" noProof="0" dirty="0" smtClean="0">
                <a:ln>
                  <a:noFill/>
                </a:ln>
                <a:effectLst/>
                <a:uLnTx/>
                <a:uFillTx/>
              </a:rPr>
              <a:t>value maximization</a:t>
            </a:r>
            <a:r>
              <a:rPr kumimoji="0" lang="en-US" sz="2400" b="0" i="0" u="none" strike="noStrike" kern="0" cap="none" spc="0" normalizeH="0" baseline="0" noProof="0" dirty="0" smtClean="0">
                <a:ln>
                  <a:noFill/>
                </a:ln>
                <a:solidFill>
                  <a:schemeClr val="tx2">
                    <a:lumMod val="60000"/>
                    <a:lumOff val="40000"/>
                  </a:schemeClr>
                </a:solidFill>
                <a:effectLst/>
                <a:uLnTx/>
                <a:uFillTx/>
              </a:rPr>
              <a:t>.</a:t>
            </a:r>
          </a:p>
          <a:p>
            <a:pPr marL="342900" marR="0" lvl="0" indent="-231775" algn="just" defTabSz="914400" eaLnBrk="1" fontAlgn="auto" latinLnBrk="0" hangingPunct="1">
              <a:lnSpc>
                <a:spcPct val="100000"/>
              </a:lnSpc>
              <a:spcBef>
                <a:spcPct val="20000"/>
              </a:spcBef>
              <a:spcAft>
                <a:spcPts val="0"/>
              </a:spcAft>
              <a:buClrTx/>
              <a:buSzTx/>
              <a:buFontTx/>
              <a:buChar char="•"/>
              <a:tabLst/>
              <a:defRPr/>
            </a:pPr>
            <a:endParaRPr kumimoji="0" lang="en-US" sz="2400" b="0" i="0" u="none" strike="noStrike" kern="0" cap="none" spc="0" normalizeH="0" baseline="0" noProof="0" dirty="0" smtClean="0">
              <a:ln>
                <a:noFill/>
              </a:ln>
              <a:solidFill>
                <a:schemeClr val="tx2">
                  <a:lumMod val="60000"/>
                  <a:lumOff val="40000"/>
                </a:schemeClr>
              </a:solidFill>
              <a:effectLst/>
              <a:uLnTx/>
              <a:uFillTx/>
            </a:endParaRPr>
          </a:p>
        </p:txBody>
      </p:sp>
    </p:spTree>
    <p:extLst>
      <p:ext uri="{BB962C8B-B14F-4D97-AF65-F5344CB8AC3E}">
        <p14:creationId xmlns="" xmlns:p14="http://schemas.microsoft.com/office/powerpoint/2010/main" val="4195475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t>Difference Between BPO and RPO</a:t>
            </a:r>
            <a:endParaRPr lang="en-US" b="1" i="1" u="sng" dirty="0"/>
          </a:p>
        </p:txBody>
      </p:sp>
      <p:sp>
        <p:nvSpPr>
          <p:cNvPr id="3" name="Content Placeholder 2"/>
          <p:cNvSpPr>
            <a:spLocks noGrp="1"/>
          </p:cNvSpPr>
          <p:nvPr>
            <p:ph idx="1"/>
          </p:nvPr>
        </p:nvSpPr>
        <p:spPr/>
        <p:txBody>
          <a:bodyPr>
            <a:normAutofit fontScale="62500" lnSpcReduction="20000"/>
          </a:bodyPr>
          <a:lstStyle/>
          <a:p>
            <a:pPr marL="514350" indent="-514350">
              <a:buAutoNum type="arabicPeriod"/>
            </a:pPr>
            <a:r>
              <a:rPr lang="en-US" b="1" dirty="0" smtClean="0"/>
              <a:t>Business Process Outsourcing (BPO): </a:t>
            </a:r>
            <a:r>
              <a:rPr lang="en-US" dirty="0" smtClean="0"/>
              <a:t>All Business Domains &amp; Functions</a:t>
            </a:r>
            <a:br>
              <a:rPr lang="en-US" dirty="0" smtClean="0"/>
            </a:br>
            <a:r>
              <a:rPr lang="en-US" dirty="0" smtClean="0"/>
              <a:t>– Document processing/ Basic Knowledge</a:t>
            </a:r>
            <a:br>
              <a:rPr lang="en-US" dirty="0" smtClean="0"/>
            </a:br>
            <a:r>
              <a:rPr lang="en-US" dirty="0" smtClean="0"/>
              <a:t>– Data entry, Data analytics – Data/market/IP research</a:t>
            </a:r>
            <a:br>
              <a:rPr lang="en-US" dirty="0" smtClean="0"/>
            </a:br>
            <a:r>
              <a:rPr lang="en-US" dirty="0" smtClean="0"/>
              <a:t>– Customer Service, Customer Support, Helpdesk</a:t>
            </a:r>
            <a:br>
              <a:rPr lang="en-US" dirty="0" smtClean="0"/>
            </a:br>
            <a:r>
              <a:rPr lang="en-US" dirty="0" smtClean="0"/>
              <a:t>– Billing, verifications</a:t>
            </a:r>
            <a:br>
              <a:rPr lang="en-US" dirty="0" smtClean="0"/>
            </a:br>
            <a:r>
              <a:rPr lang="en-US" dirty="0" smtClean="0"/>
              <a:t>– Transcriptions</a:t>
            </a:r>
            <a:br>
              <a:rPr lang="en-US" dirty="0" smtClean="0"/>
            </a:br>
            <a:r>
              <a:rPr lang="en-US" dirty="0" smtClean="0"/>
              <a:t>– Outbound/Inbound Calling, Market /Competitor research</a:t>
            </a:r>
          </a:p>
          <a:p>
            <a:pPr marL="514350" indent="-514350">
              <a:buAutoNum type="arabicPeriod"/>
            </a:pPr>
            <a:r>
              <a:rPr lang="en-US" b="1" dirty="0" smtClean="0"/>
              <a:t> Recruitment Process Outsourcing (RPO):</a:t>
            </a:r>
            <a:r>
              <a:rPr lang="en-US" dirty="0" smtClean="0"/>
              <a:t> </a:t>
            </a:r>
          </a:p>
          <a:p>
            <a:pPr marL="514350" indent="-514350">
              <a:buNone/>
            </a:pPr>
            <a:r>
              <a:rPr lang="en-US" dirty="0" smtClean="0"/>
              <a:t>Human Resources</a:t>
            </a:r>
            <a:br>
              <a:rPr lang="en-US" dirty="0" smtClean="0"/>
            </a:br>
            <a:r>
              <a:rPr lang="en-US" dirty="0" smtClean="0"/>
              <a:t>– </a:t>
            </a:r>
            <a:r>
              <a:rPr lang="en-US" b="1" dirty="0" smtClean="0"/>
              <a:t>RPO</a:t>
            </a:r>
            <a:r>
              <a:rPr lang="en-US" dirty="0" smtClean="0"/>
              <a:t> is a partnership between a company with recruiting needs (</a:t>
            </a:r>
            <a:r>
              <a:rPr lang="en-US" b="1" dirty="0" smtClean="0"/>
              <a:t>RPO</a:t>
            </a:r>
            <a:r>
              <a:rPr lang="en-US" dirty="0" smtClean="0"/>
              <a:t> buyer) and a company with recruiting services (</a:t>
            </a:r>
            <a:r>
              <a:rPr lang="en-US" b="1" dirty="0" smtClean="0"/>
              <a:t>RPO</a:t>
            </a:r>
            <a:r>
              <a:rPr lang="en-US" dirty="0" smtClean="0"/>
              <a:t> provider) in which the </a:t>
            </a:r>
            <a:r>
              <a:rPr lang="en-US" b="1" dirty="0" smtClean="0"/>
              <a:t>RPO</a:t>
            </a:r>
            <a:r>
              <a:rPr lang="en-US" dirty="0" smtClean="0"/>
              <a:t> buyer's brand is being promoted instead of the provider's.</a:t>
            </a:r>
            <a:br>
              <a:rPr lang="en-US" dirty="0" smtClean="0"/>
            </a:br>
            <a:r>
              <a:rPr lang="en-US" dirty="0" smtClean="0"/>
              <a:t>– Stream Specific Knowledge/ Need </a:t>
            </a:r>
            <a:r>
              <a:rPr lang="en-US" dirty="0" smtClean="0"/>
              <a:t>Specialties</a:t>
            </a:r>
            <a:r>
              <a:rPr lang="en-US" dirty="0" smtClean="0"/>
              <a:t/>
            </a:r>
            <a:br>
              <a:rPr lang="en-US" dirty="0" smtClean="0"/>
            </a:br>
            <a:r>
              <a:rPr lang="en-US" dirty="0" smtClean="0"/>
              <a:t>– Monitoring &amp; Managing with Client in US needs etc.</a:t>
            </a:r>
            <a:br>
              <a:rPr lang="en-US" dirty="0" smtClean="0"/>
            </a:br>
            <a:r>
              <a:rPr lang="en-US" dirty="0" smtClean="0"/>
              <a:t>– Its not the Help Desk or Customer Service</a:t>
            </a:r>
          </a:p>
          <a:p>
            <a:pPr marL="514350" indent="-51435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PROCEDURE </a:t>
            </a:r>
            <a:endParaRPr lang="en-US" dirty="0"/>
          </a:p>
        </p:txBody>
      </p:sp>
      <p:sp>
        <p:nvSpPr>
          <p:cNvPr id="3" name="Content Placeholder 2"/>
          <p:cNvSpPr>
            <a:spLocks noGrp="1"/>
          </p:cNvSpPr>
          <p:nvPr>
            <p:ph idx="1"/>
          </p:nvPr>
        </p:nvSpPr>
        <p:spPr/>
        <p:txBody>
          <a:bodyPr/>
          <a:lstStyle/>
          <a:p>
            <a:pPr lvl="0" indent="-231775" algn="just">
              <a:buFontTx/>
              <a:buChar char="•"/>
              <a:defRPr/>
            </a:pPr>
            <a:r>
              <a:rPr lang="en-US" kern="0" dirty="0" smtClean="0"/>
              <a:t>In India we are in NCR region with four offices.</a:t>
            </a:r>
          </a:p>
          <a:p>
            <a:pPr lvl="0" indent="-231775" algn="just">
              <a:buFontTx/>
              <a:buChar char="•"/>
              <a:defRPr/>
            </a:pPr>
            <a:r>
              <a:rPr lang="en-US" kern="0" dirty="0" smtClean="0"/>
              <a:t>Timings are ( US timings  ) – From </a:t>
            </a:r>
            <a:r>
              <a:rPr lang="en-US" kern="0" dirty="0" smtClean="0"/>
              <a:t>8:00 </a:t>
            </a:r>
            <a:r>
              <a:rPr lang="en-US" kern="0" dirty="0" smtClean="0"/>
              <a:t>PM to </a:t>
            </a:r>
            <a:r>
              <a:rPr lang="en-US" kern="0" dirty="0" smtClean="0"/>
              <a:t>5:30 </a:t>
            </a:r>
            <a:r>
              <a:rPr lang="en-US" kern="0" dirty="0" smtClean="0"/>
              <a:t>AM </a:t>
            </a:r>
          </a:p>
          <a:p>
            <a:pPr lvl="0" indent="-231775" algn="just">
              <a:buFontTx/>
              <a:buChar char="•"/>
              <a:defRPr/>
            </a:pPr>
            <a:r>
              <a:rPr lang="en-US" kern="0" dirty="0" smtClean="0"/>
              <a:t>Attractive Bonus ( Every 6 Months Salary Revision + Monthly Incentives ) – We have the best Salary Policy In industry </a:t>
            </a:r>
          </a:p>
          <a:p>
            <a:pPr lvl="0" indent="-231775" algn="just">
              <a:buFontTx/>
              <a:buChar char="•"/>
              <a:defRPr/>
            </a:pPr>
            <a:r>
              <a:rPr lang="en-US" kern="0" dirty="0" smtClean="0"/>
              <a:t>No Target Pressure </a:t>
            </a:r>
          </a:p>
          <a:p>
            <a:pPr lvl="0" indent="-231775" algn="just">
              <a:buFontTx/>
              <a:buChar char="•"/>
              <a:defRPr/>
            </a:pPr>
            <a:r>
              <a:rPr lang="en-US" kern="0" dirty="0" smtClean="0"/>
              <a:t>Friendly Environment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2131</TotalTime>
  <Words>232</Words>
  <Application>Microsoft Office PowerPoint</Application>
  <PresentationFormat>On-screen Show (4:3)</PresentationFormat>
  <Paragraphs>60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WHATEVER YOU CAN CONCEIVE AND BELIEVE…WE HELP YOU ACHIEVE IT.</vt:lpstr>
      <vt:lpstr>We are basically headquartered in Fremont and Newark, California   As Recruitment Process Outsourcing (RPO):We are  dedicated to provide IT services. using latest technologies &amp; trends. We offer our Staff Augmentation, IT consulting &amp; Software development services to all our clients at most of the overseas locations with our highly skilled consultants having vast experience in their relevant fields. We provide contract Services that are a right solution for the companies which find frequent fluctuations in their need for technical resources &amp; have short term requirements for their IT needs.</vt:lpstr>
      <vt:lpstr>Slide 3</vt:lpstr>
      <vt:lpstr>Slide 4</vt:lpstr>
      <vt:lpstr>Slide 5</vt:lpstr>
      <vt:lpstr>Slide 6</vt:lpstr>
      <vt:lpstr>OUR KEY DIFFERENTIATORS</vt:lpstr>
      <vt:lpstr>Difference Between BPO and RPO</vt:lpstr>
      <vt:lpstr>WORKING PROCEDURE </vt:lpstr>
      <vt:lpstr>OUR VALUES</vt:lpstr>
      <vt:lpstr>Slide 11</vt:lpstr>
    </vt:vector>
  </TitlesOfParts>
  <Company>Infosys Technologies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Jkaur</dc:creator>
  <cp:lastModifiedBy>Jatinder Kaur</cp:lastModifiedBy>
  <cp:revision>135</cp:revision>
  <dcterms:created xsi:type="dcterms:W3CDTF">2011-02-20T21:58:37Z</dcterms:created>
  <dcterms:modified xsi:type="dcterms:W3CDTF">2018-01-25T15:56:51Z</dcterms:modified>
</cp:coreProperties>
</file>