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4"/>
  </p:sldMasterIdLst>
  <p:notesMasterIdLst>
    <p:notesMasterId r:id="rId10"/>
  </p:notesMasterIdLst>
  <p:handoutMasterIdLst>
    <p:handoutMasterId r:id="rId11"/>
  </p:handoutMasterIdLst>
  <p:sldIdLst>
    <p:sldId id="525" r:id="rId5"/>
    <p:sldId id="640" r:id="rId6"/>
    <p:sldId id="641" r:id="rId7"/>
    <p:sldId id="642" r:id="rId8"/>
    <p:sldId id="579" r:id="rId9"/>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up Wasudeo Haridas" initials="AWH" lastIdx="1" clrIdx="0">
    <p:extLst>
      <p:ext uri="{19B8F6BF-5375-455C-9EA6-DF929625EA0E}">
        <p15:presenceInfo xmlns:p15="http://schemas.microsoft.com/office/powerpoint/2012/main" userId="S-1-5-21-266749940-1637964444-929701000-22989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581"/>
    <a:srgbClr val="313D4D"/>
    <a:srgbClr val="F15E34"/>
    <a:srgbClr val="A14240"/>
    <a:srgbClr val="C5C1B5"/>
    <a:srgbClr val="27303D"/>
    <a:srgbClr val="000000"/>
    <a:srgbClr val="153E52"/>
    <a:srgbClr val="131109"/>
    <a:srgbClr val="B7B2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6" autoAdjust="0"/>
    <p:restoredTop sz="91921" autoAdjust="0"/>
  </p:normalViewPr>
  <p:slideViewPr>
    <p:cSldViewPr snapToGrid="0">
      <p:cViewPr varScale="1">
        <p:scale>
          <a:sx n="65" d="100"/>
          <a:sy n="65" d="100"/>
        </p:scale>
        <p:origin x="11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FD7EBE37-FB6D-4BCA-8403-633AF8DEA7F0}" type="datetimeFigureOut">
              <a:rPr lang="en-US" smtClean="0"/>
              <a:t>6/2/2023</a:t>
            </a:fld>
            <a:endParaRPr lang="en-US"/>
          </a:p>
        </p:txBody>
      </p:sp>
      <p:sp>
        <p:nvSpPr>
          <p:cNvPr id="4" name="Footer Placeholder 3"/>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EF79D46E-590D-4C03-B1F0-50316EF4D7F2}" type="slidenum">
              <a:rPr lang="en-US" smtClean="0"/>
              <a:t>‹#›</a:t>
            </a:fld>
            <a:endParaRPr lang="en-US"/>
          </a:p>
        </p:txBody>
      </p:sp>
    </p:spTree>
    <p:extLst>
      <p:ext uri="{BB962C8B-B14F-4D97-AF65-F5344CB8AC3E}">
        <p14:creationId xmlns:p14="http://schemas.microsoft.com/office/powerpoint/2010/main" val="3108415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8928CD29-925E-4F8B-AF19-187557AA37EB}" type="datetimeFigureOut">
              <a:rPr lang="en-US" smtClean="0"/>
              <a:t>6/2/2023</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CB73B2A4-FE6F-45FE-A5A3-8C7309841257}" type="slidenum">
              <a:rPr lang="en-US" smtClean="0"/>
              <a:t>‹#›</a:t>
            </a:fld>
            <a:endParaRPr lang="en-US"/>
          </a:p>
        </p:txBody>
      </p:sp>
    </p:spTree>
    <p:extLst>
      <p:ext uri="{BB962C8B-B14F-4D97-AF65-F5344CB8AC3E}">
        <p14:creationId xmlns:p14="http://schemas.microsoft.com/office/powerpoint/2010/main" val="10853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3B2A4-FE6F-45FE-A5A3-8C7309841257}" type="slidenum">
              <a:rPr lang="en-US" smtClean="0"/>
              <a:t>1</a:t>
            </a:fld>
            <a:endParaRPr lang="en-US"/>
          </a:p>
        </p:txBody>
      </p:sp>
    </p:spTree>
    <p:extLst>
      <p:ext uri="{BB962C8B-B14F-4D97-AF65-F5344CB8AC3E}">
        <p14:creationId xmlns:p14="http://schemas.microsoft.com/office/powerpoint/2010/main" val="3064873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oogle.co.in/url?sa=t&amp;rct=j&amp;q=&amp;esrc=s&amp;source=web&amp;cd=3&amp;cad=rja&amp;uact=8&amp;ved=0ahUKEwiPrIzwtMfVAhUEu48KHWbFB1MQFggxMAI&amp;url=http%3A%2F%2Fwww.idc.com%2Furl.do%3Furl%3D%2Fincludes%2Fpdf_download.jsp%3Bjsessionid%3D9A186708CAC760A41DC43D8496079399%3FcontainerId%3DUS41883016%26%3Bterm%3D%26position%3D19%26page%3D6%26perPage%3D25%26id%3D4f6b22e0-3828-4271-9cbb-55809210e02d&amp;usg=AFQjCNF73akewzLB3jtbgehrjmgRKIg-Hg</a:t>
            </a:r>
          </a:p>
        </p:txBody>
      </p:sp>
      <p:sp>
        <p:nvSpPr>
          <p:cNvPr id="4" name="Slide Number Placeholder 3"/>
          <p:cNvSpPr>
            <a:spLocks noGrp="1"/>
          </p:cNvSpPr>
          <p:nvPr>
            <p:ph type="sldNum" sz="quarter" idx="10"/>
          </p:nvPr>
        </p:nvSpPr>
        <p:spPr/>
        <p:txBody>
          <a:bodyPr/>
          <a:lstStyle/>
          <a:p>
            <a:fld id="{A512AC41-734E-4659-8133-9C3FBBB6FF3A}" type="slidenum">
              <a:rPr lang="en-US" smtClean="0"/>
              <a:t>2</a:t>
            </a:fld>
            <a:endParaRPr lang="en-US" dirty="0"/>
          </a:p>
        </p:txBody>
      </p:sp>
    </p:spTree>
    <p:extLst>
      <p:ext uri="{BB962C8B-B14F-4D97-AF65-F5344CB8AC3E}">
        <p14:creationId xmlns:p14="http://schemas.microsoft.com/office/powerpoint/2010/main" val="363098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oogle.co.in/url?sa=t&amp;rct=j&amp;q=&amp;esrc=s&amp;source=web&amp;cd=3&amp;cad=rja&amp;uact=8&amp;ved=0ahUKEwiPrIzwtMfVAhUEu48KHWbFB1MQFggxMAI&amp;url=http%3A%2F%2Fwww.idc.com%2Furl.do%3Furl%3D%2Fincludes%2Fpdf_download.jsp%3Bjsessionid%3D9A186708CAC760A41DC43D8496079399%3FcontainerId%3DUS41883016%26%3Bterm%3D%26position%3D19%26page%3D6%26perPage%3D25%26id%3D4f6b22e0-3828-4271-9cbb-55809210e02d&amp;usg=AFQjCNF73akewzLB3jtbgehrjmgRKIg-Hg</a:t>
            </a:r>
          </a:p>
        </p:txBody>
      </p:sp>
      <p:sp>
        <p:nvSpPr>
          <p:cNvPr id="4" name="Slide Number Placeholder 3"/>
          <p:cNvSpPr>
            <a:spLocks noGrp="1"/>
          </p:cNvSpPr>
          <p:nvPr>
            <p:ph type="sldNum" sz="quarter" idx="10"/>
          </p:nvPr>
        </p:nvSpPr>
        <p:spPr/>
        <p:txBody>
          <a:bodyPr/>
          <a:lstStyle/>
          <a:p>
            <a:fld id="{A512AC41-734E-4659-8133-9C3FBBB6FF3A}" type="slidenum">
              <a:rPr lang="en-US" smtClean="0"/>
              <a:t>3</a:t>
            </a:fld>
            <a:endParaRPr lang="en-US" dirty="0"/>
          </a:p>
        </p:txBody>
      </p:sp>
    </p:spTree>
    <p:extLst>
      <p:ext uri="{BB962C8B-B14F-4D97-AF65-F5344CB8AC3E}">
        <p14:creationId xmlns:p14="http://schemas.microsoft.com/office/powerpoint/2010/main" val="3005934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oogle.co.in/url?sa=t&amp;rct=j&amp;q=&amp;esrc=s&amp;source=web&amp;cd=3&amp;cad=rja&amp;uact=8&amp;ved=0ahUKEwiPrIzwtMfVAhUEu48KHWbFB1MQFggxMAI&amp;url=http%3A%2F%2Fwww.idc.com%2Furl.do%3Furl%3D%2Fincludes%2Fpdf_download.jsp%3Bjsessionid%3D9A186708CAC760A41DC43D8496079399%3FcontainerId%3DUS41883016%26%3Bterm%3D%26position%3D19%26page%3D6%26perPage%3D25%26id%3D4f6b22e0-3828-4271-9cbb-55809210e02d&amp;usg=AFQjCNF73akewzLB3jtbgehrjmgRKIg-Hg</a:t>
            </a:r>
          </a:p>
        </p:txBody>
      </p:sp>
      <p:sp>
        <p:nvSpPr>
          <p:cNvPr id="4" name="Slide Number Placeholder 3"/>
          <p:cNvSpPr>
            <a:spLocks noGrp="1"/>
          </p:cNvSpPr>
          <p:nvPr>
            <p:ph type="sldNum" sz="quarter" idx="10"/>
          </p:nvPr>
        </p:nvSpPr>
        <p:spPr/>
        <p:txBody>
          <a:bodyPr/>
          <a:lstStyle/>
          <a:p>
            <a:fld id="{A512AC41-734E-4659-8133-9C3FBBB6FF3A}" type="slidenum">
              <a:rPr lang="en-US" smtClean="0"/>
              <a:t>4</a:t>
            </a:fld>
            <a:endParaRPr lang="en-US" dirty="0"/>
          </a:p>
        </p:txBody>
      </p:sp>
    </p:spTree>
    <p:extLst>
      <p:ext uri="{BB962C8B-B14F-4D97-AF65-F5344CB8AC3E}">
        <p14:creationId xmlns:p14="http://schemas.microsoft.com/office/powerpoint/2010/main" val="4117327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reserve="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7992032"/>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5_Custom Layou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Picture Placeholder 8"/>
          <p:cNvSpPr>
            <a:spLocks noGrp="1"/>
          </p:cNvSpPr>
          <p:nvPr>
            <p:ph type="pic" sz="quarter" idx="10"/>
          </p:nvPr>
        </p:nvSpPr>
        <p:spPr>
          <a:xfrm rot="242072">
            <a:off x="4394200" y="453583"/>
            <a:ext cx="8570453" cy="8632835"/>
          </a:xfrm>
          <a:prstGeom prst="flowChartAlternateProcess">
            <a:avLst/>
          </a:prstGeom>
        </p:spPr>
        <p:txBody>
          <a:bodyPr/>
          <a:lstStyle/>
          <a:p>
            <a:endParaRPr lang="en-US" dirty="0"/>
          </a:p>
        </p:txBody>
      </p:sp>
      <p:sp>
        <p:nvSpPr>
          <p:cNvPr id="40" name="Shape 40"/>
          <p:cNvSpPr>
            <a:spLocks noGrp="1"/>
          </p:cNvSpPr>
          <p:nvPr>
            <p:ph type="title"/>
          </p:nvPr>
        </p:nvSpPr>
        <p:spPr>
          <a:xfrm>
            <a:off x="545181" y="1529183"/>
            <a:ext cx="4428423" cy="1325035"/>
          </a:xfrm>
          <a:prstGeom prst="rect">
            <a:avLst/>
          </a:prstGeom>
        </p:spPr>
        <p:txBody>
          <a:bodyPr anchor="t">
            <a:noAutofit/>
          </a:bodyPr>
          <a:lstStyle>
            <a:lvl1pPr>
              <a:defRPr sz="2667">
                <a:solidFill>
                  <a:srgbClr val="0070C0"/>
                </a:solidFill>
              </a:defRPr>
            </a:lvl1pPr>
          </a:lstStyle>
          <a:p>
            <a:r>
              <a:rPr dirty="0"/>
              <a:t>Title Text</a:t>
            </a:r>
          </a:p>
        </p:txBody>
      </p:sp>
      <p:grpSp>
        <p:nvGrpSpPr>
          <p:cNvPr id="10" name="Group 9"/>
          <p:cNvGrpSpPr/>
          <p:nvPr userDrawn="1"/>
        </p:nvGrpSpPr>
        <p:grpSpPr>
          <a:xfrm>
            <a:off x="646885" y="1784037"/>
            <a:ext cx="520244" cy="649185"/>
            <a:chOff x="2522085" y="4009532"/>
            <a:chExt cx="390183" cy="486889"/>
          </a:xfrm>
        </p:grpSpPr>
        <p:sp>
          <p:nvSpPr>
            <p:cNvPr id="11" name="Oval 10"/>
            <p:cNvSpPr/>
            <p:nvPr/>
          </p:nvSpPr>
          <p:spPr>
            <a:xfrm>
              <a:off x="2522085"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2" name="Oval 11"/>
            <p:cNvSpPr/>
            <p:nvPr/>
          </p:nvSpPr>
          <p:spPr>
            <a:xfrm>
              <a:off x="2680601"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3" name="Oval 12"/>
            <p:cNvSpPr/>
            <p:nvPr/>
          </p:nvSpPr>
          <p:spPr>
            <a:xfrm>
              <a:off x="2839116"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grpSp>
      <p:sp>
        <p:nvSpPr>
          <p:cNvPr id="15"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42C48496-C4CA-90B4-0608-635C27510DC7}"/>
              </a:ext>
            </a:extLst>
          </p:cNvPr>
          <p:cNvPicPr>
            <a:picLocks noChangeAspect="1"/>
          </p:cNvPicPr>
          <p:nvPr userDrawn="1"/>
        </p:nvPicPr>
        <p:blipFill>
          <a:blip r:embed="rId3"/>
          <a:stretch>
            <a:fillRect/>
          </a:stretch>
        </p:blipFill>
        <p:spPr>
          <a:xfrm>
            <a:off x="277180" y="6296166"/>
            <a:ext cx="909665" cy="465265"/>
          </a:xfrm>
          <a:prstGeom prst="rect">
            <a:avLst/>
          </a:prstGeom>
        </p:spPr>
      </p:pic>
    </p:spTree>
    <p:extLst>
      <p:ext uri="{BB962C8B-B14F-4D97-AF65-F5344CB8AC3E}">
        <p14:creationId xmlns:p14="http://schemas.microsoft.com/office/powerpoint/2010/main" val="221271327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8_Custom Layou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0" name="Shape 40"/>
          <p:cNvSpPr>
            <a:spLocks noGrp="1"/>
          </p:cNvSpPr>
          <p:nvPr>
            <p:ph type="title"/>
          </p:nvPr>
        </p:nvSpPr>
        <p:spPr>
          <a:xfrm>
            <a:off x="8280961" y="3986031"/>
            <a:ext cx="3867543" cy="1325035"/>
          </a:xfrm>
          <a:prstGeom prst="rect">
            <a:avLst/>
          </a:prstGeom>
        </p:spPr>
        <p:txBody>
          <a:bodyPr anchor="t">
            <a:noAutofit/>
          </a:bodyPr>
          <a:lstStyle>
            <a:lvl1pPr>
              <a:defRPr sz="2667">
                <a:solidFill>
                  <a:srgbClr val="0070C0"/>
                </a:solidFill>
              </a:defRPr>
            </a:lvl1pPr>
          </a:lstStyle>
          <a:p>
            <a:r>
              <a:rPr dirty="0"/>
              <a:t>Title Text</a:t>
            </a:r>
          </a:p>
        </p:txBody>
      </p:sp>
      <p:sp>
        <p:nvSpPr>
          <p:cNvPr id="7" name="Text Placeholder 2"/>
          <p:cNvSpPr txBox="1">
            <a:spLocks/>
          </p:cNvSpPr>
          <p:nvPr userDrawn="1"/>
        </p:nvSpPr>
        <p:spPr>
          <a:xfrm>
            <a:off x="2058615" y="6144928"/>
            <a:ext cx="9820291" cy="507664"/>
          </a:xfrm>
          <a:prstGeom prst="rect">
            <a:avLst/>
          </a:prstGeom>
        </p:spPr>
        <p:txBody>
          <a:bodyPr anchor="t">
            <a:noAutofit/>
          </a:bodyPr>
          <a:lstStyle>
            <a:lvl1pPr marL="0" indent="0" algn="just" defTabSz="914400" rtl="0" eaLnBrk="1" latinLnBrk="0" hangingPunct="1">
              <a:lnSpc>
                <a:spcPct val="95000"/>
              </a:lnSpc>
              <a:spcBef>
                <a:spcPts val="0"/>
              </a:spcBef>
              <a:spcAft>
                <a:spcPts val="0"/>
              </a:spcAft>
              <a:buClr>
                <a:schemeClr val="accent1"/>
              </a:buClr>
              <a:buFont typeface="Arial" pitchFamily="34" charset="0"/>
              <a:buNone/>
              <a:defRPr sz="500" b="1" kern="1200" spc="-20" baseline="0">
                <a:solidFill>
                  <a:schemeClr val="bg1"/>
                </a:solidFill>
                <a:latin typeface="Arial" pitchFamily="34" charset="0"/>
                <a:ea typeface="+mn-ea"/>
                <a:cs typeface="Arial" pitchFamily="34" charset="0"/>
              </a:defRPr>
            </a:lvl1pPr>
            <a:lvl2pPr marL="457200" indent="0" algn="l" defTabSz="914400" rtl="0" eaLnBrk="1" latinLnBrk="0" hangingPunct="1">
              <a:lnSpc>
                <a:spcPct val="110000"/>
              </a:lnSpc>
              <a:spcBef>
                <a:spcPts val="600"/>
              </a:spcBef>
              <a:spcAft>
                <a:spcPts val="600"/>
              </a:spcAft>
              <a:buClr>
                <a:schemeClr val="accent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lnSpc>
                <a:spcPct val="110000"/>
              </a:lnSpc>
              <a:spcBef>
                <a:spcPts val="600"/>
              </a:spcBef>
              <a:spcAft>
                <a:spcPts val="600"/>
              </a:spcAft>
              <a:buClr>
                <a:schemeClr val="accent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lnSpc>
                <a:spcPct val="110000"/>
              </a:lnSpc>
              <a:spcBef>
                <a:spcPts val="600"/>
              </a:spcBef>
              <a:spcAft>
                <a:spcPts val="600"/>
              </a:spcAft>
              <a:buClr>
                <a:schemeClr val="accent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lnSpc>
                <a:spcPct val="110000"/>
              </a:lnSpc>
              <a:spcBef>
                <a:spcPts val="600"/>
              </a:spcBef>
              <a:spcAft>
                <a:spcPts val="600"/>
              </a:spcAft>
              <a:buClr>
                <a:schemeClr val="accent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nSpc>
                <a:spcPct val="100000"/>
              </a:lnSpc>
            </a:pPr>
            <a:r>
              <a:rPr lang="en-US" sz="667" dirty="0">
                <a:solidFill>
                  <a:schemeClr val="tx2">
                    <a:lumMod val="50000"/>
                  </a:schemeClr>
                </a:solidFill>
              </a:rPr>
              <a:t>© 2023 Infosys Limited, Bengaluru, India. All Rights Reserved. Infosys believes the information in this document is accurate as of its publication date; such information is subject to change without notice. Infosys acknowledges the proprietary rights of other companies to the trademarks, product names and such other intellectual property rights mentioned in this document. Except as expressly permitted, neither this documentation nor any part of it may be reproduced, stored in a retrieval system, or transmitted in any form or by any means, electronic, mechanical, printing, photocopying, recording or otherwise, without the prior permission of Infosys Limited and/ or any named intellectual property rights holders under this document.</a:t>
            </a:r>
          </a:p>
        </p:txBody>
      </p:sp>
      <p:sp>
        <p:nvSpPr>
          <p:cNvPr id="15" name="Picture Placeholder 8"/>
          <p:cNvSpPr>
            <a:spLocks noGrp="1" noChangeAspect="1"/>
          </p:cNvSpPr>
          <p:nvPr>
            <p:ph type="pic" sz="quarter" idx="11"/>
          </p:nvPr>
        </p:nvSpPr>
        <p:spPr>
          <a:xfrm rot="21418073">
            <a:off x="-1167604" y="-2121285"/>
            <a:ext cx="8801513" cy="7723360"/>
          </a:xfrm>
          <a:prstGeom prst="roundRect">
            <a:avLst>
              <a:gd name="adj" fmla="val 5406"/>
            </a:avLst>
          </a:prstGeom>
        </p:spPr>
        <p:txBody>
          <a:bodyPr/>
          <a:lstStyle/>
          <a:p>
            <a:endParaRPr lang="en-US"/>
          </a:p>
        </p:txBody>
      </p:sp>
      <p:grpSp>
        <p:nvGrpSpPr>
          <p:cNvPr id="11" name="Group 10"/>
          <p:cNvGrpSpPr/>
          <p:nvPr userDrawn="1"/>
        </p:nvGrpSpPr>
        <p:grpSpPr>
          <a:xfrm>
            <a:off x="8391635" y="4517579"/>
            <a:ext cx="520340" cy="97554"/>
            <a:chOff x="2522085" y="4216400"/>
            <a:chExt cx="390183" cy="73152"/>
          </a:xfrm>
        </p:grpSpPr>
        <p:sp>
          <p:nvSpPr>
            <p:cNvPr id="17" name="Oval 16"/>
            <p:cNvSpPr/>
            <p:nvPr/>
          </p:nvSpPr>
          <p:spPr>
            <a:xfrm>
              <a:off x="2522085"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18" name="Oval 17"/>
            <p:cNvSpPr/>
            <p:nvPr/>
          </p:nvSpPr>
          <p:spPr>
            <a:xfrm>
              <a:off x="2680601"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19" name="Oval 18"/>
            <p:cNvSpPr/>
            <p:nvPr/>
          </p:nvSpPr>
          <p:spPr>
            <a:xfrm>
              <a:off x="2839116"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pic>
        <p:nvPicPr>
          <p:cNvPr id="2" name="Picture 1">
            <a:extLst>
              <a:ext uri="{FF2B5EF4-FFF2-40B4-BE49-F238E27FC236}">
                <a16:creationId xmlns:a16="http://schemas.microsoft.com/office/drawing/2014/main" id="{BBC86861-2403-9820-365D-119E55D38FD9}"/>
              </a:ext>
            </a:extLst>
          </p:cNvPr>
          <p:cNvPicPr>
            <a:picLocks noChangeAspect="1"/>
          </p:cNvPicPr>
          <p:nvPr userDrawn="1"/>
        </p:nvPicPr>
        <p:blipFill>
          <a:blip r:embed="rId3"/>
          <a:stretch>
            <a:fillRect/>
          </a:stretch>
        </p:blipFill>
        <p:spPr>
          <a:xfrm>
            <a:off x="380418" y="6192928"/>
            <a:ext cx="909665" cy="465265"/>
          </a:xfrm>
          <a:prstGeom prst="rect">
            <a:avLst/>
          </a:prstGeom>
        </p:spPr>
      </p:pic>
    </p:spTree>
    <p:extLst>
      <p:ext uri="{BB962C8B-B14F-4D97-AF65-F5344CB8AC3E}">
        <p14:creationId xmlns:p14="http://schemas.microsoft.com/office/powerpoint/2010/main" val="1408296604"/>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7_Custom Layou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Shape 40"/>
          <p:cNvSpPr>
            <a:spLocks noGrp="1"/>
          </p:cNvSpPr>
          <p:nvPr>
            <p:ph type="title"/>
          </p:nvPr>
        </p:nvSpPr>
        <p:spPr>
          <a:xfrm>
            <a:off x="222601" y="2901218"/>
            <a:ext cx="4428423" cy="1325035"/>
          </a:xfrm>
          <a:prstGeom prst="rect">
            <a:avLst/>
          </a:prstGeom>
        </p:spPr>
        <p:txBody>
          <a:bodyPr anchor="t">
            <a:noAutofit/>
          </a:bodyPr>
          <a:lstStyle>
            <a:lvl1pPr>
              <a:defRPr sz="2667">
                <a:solidFill>
                  <a:srgbClr val="0070C0"/>
                </a:solidFill>
              </a:defRPr>
            </a:lvl1pPr>
          </a:lstStyle>
          <a:p>
            <a:r>
              <a:rPr dirty="0"/>
              <a:t>Title Text</a:t>
            </a:r>
          </a:p>
        </p:txBody>
      </p:sp>
      <p:sp>
        <p:nvSpPr>
          <p:cNvPr id="7"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9CCD75A5-989F-C87E-C498-CFB970658333}"/>
              </a:ext>
            </a:extLst>
          </p:cNvPr>
          <p:cNvPicPr>
            <a:picLocks noChangeAspect="1"/>
          </p:cNvPicPr>
          <p:nvPr userDrawn="1"/>
        </p:nvPicPr>
        <p:blipFill>
          <a:blip r:embed="rId3"/>
          <a:stretch>
            <a:fillRect/>
          </a:stretch>
        </p:blipFill>
        <p:spPr>
          <a:xfrm>
            <a:off x="572149" y="6119185"/>
            <a:ext cx="909665" cy="465265"/>
          </a:xfrm>
          <a:prstGeom prst="rect">
            <a:avLst/>
          </a:prstGeom>
        </p:spPr>
      </p:pic>
    </p:spTree>
    <p:extLst>
      <p:ext uri="{BB962C8B-B14F-4D97-AF65-F5344CB8AC3E}">
        <p14:creationId xmlns:p14="http://schemas.microsoft.com/office/powerpoint/2010/main" val="2887725090"/>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2_Custom Layou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Shape 40"/>
          <p:cNvSpPr>
            <a:spLocks noGrp="1"/>
          </p:cNvSpPr>
          <p:nvPr>
            <p:ph type="title"/>
          </p:nvPr>
        </p:nvSpPr>
        <p:spPr>
          <a:xfrm>
            <a:off x="315534" y="223212"/>
            <a:ext cx="11630733" cy="603981"/>
          </a:xfrm>
          <a:prstGeom prst="rect">
            <a:avLst/>
          </a:prstGeom>
        </p:spPr>
        <p:txBody>
          <a:bodyPr anchor="t">
            <a:noAutofit/>
          </a:bodyPr>
          <a:lstStyle>
            <a:lvl1pPr>
              <a:defRPr sz="2667">
                <a:solidFill>
                  <a:srgbClr val="0070C0"/>
                </a:solidFill>
              </a:defRPr>
            </a:lvl1pPr>
          </a:lstStyle>
          <a:p>
            <a:r>
              <a:rPr dirty="0"/>
              <a:t>Title Text</a:t>
            </a:r>
          </a:p>
        </p:txBody>
      </p:sp>
      <p:sp>
        <p:nvSpPr>
          <p:cNvPr id="12"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9325496A-6A8F-215C-5EB8-FF7A50AFBE19}"/>
              </a:ext>
            </a:extLst>
          </p:cNvPr>
          <p:cNvPicPr>
            <a:picLocks noChangeAspect="1"/>
          </p:cNvPicPr>
          <p:nvPr userDrawn="1"/>
        </p:nvPicPr>
        <p:blipFill>
          <a:blip r:embed="rId3"/>
          <a:stretch>
            <a:fillRect/>
          </a:stretch>
        </p:blipFill>
        <p:spPr>
          <a:xfrm>
            <a:off x="218188" y="6251920"/>
            <a:ext cx="909665" cy="465265"/>
          </a:xfrm>
          <a:prstGeom prst="rect">
            <a:avLst/>
          </a:prstGeom>
        </p:spPr>
      </p:pic>
    </p:spTree>
    <p:extLst>
      <p:ext uri="{BB962C8B-B14F-4D97-AF65-F5344CB8AC3E}">
        <p14:creationId xmlns:p14="http://schemas.microsoft.com/office/powerpoint/2010/main" val="251278829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5_Custom Layout">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Picture Placeholder 8"/>
          <p:cNvSpPr>
            <a:spLocks noGrp="1"/>
          </p:cNvSpPr>
          <p:nvPr>
            <p:ph type="pic" sz="quarter" idx="10"/>
          </p:nvPr>
        </p:nvSpPr>
        <p:spPr>
          <a:xfrm rot="21332200">
            <a:off x="5534297" y="453583"/>
            <a:ext cx="8089779" cy="8148661"/>
          </a:xfrm>
          <a:prstGeom prst="flowChartAlternateProcess">
            <a:avLst/>
          </a:prstGeom>
        </p:spPr>
        <p:txBody>
          <a:bodyPr/>
          <a:lstStyle/>
          <a:p>
            <a:endParaRPr lang="en-US" dirty="0"/>
          </a:p>
        </p:txBody>
      </p:sp>
      <p:sp>
        <p:nvSpPr>
          <p:cNvPr id="12" name="Shape 40"/>
          <p:cNvSpPr>
            <a:spLocks noGrp="1"/>
          </p:cNvSpPr>
          <p:nvPr>
            <p:ph type="title"/>
          </p:nvPr>
        </p:nvSpPr>
        <p:spPr>
          <a:xfrm>
            <a:off x="307914" y="200352"/>
            <a:ext cx="11630733" cy="603981"/>
          </a:xfrm>
          <a:prstGeom prst="rect">
            <a:avLst/>
          </a:prstGeom>
        </p:spPr>
        <p:txBody>
          <a:bodyPr anchor="t">
            <a:noAutofit/>
          </a:bodyPr>
          <a:lstStyle>
            <a:lvl1pPr>
              <a:defRPr sz="2667">
                <a:solidFill>
                  <a:srgbClr val="0070C0"/>
                </a:solidFill>
              </a:defRPr>
            </a:lvl1pPr>
          </a:lstStyle>
          <a:p>
            <a:r>
              <a:rPr dirty="0"/>
              <a:t>Title Text</a:t>
            </a:r>
          </a:p>
        </p:txBody>
      </p:sp>
      <p:grpSp>
        <p:nvGrpSpPr>
          <p:cNvPr id="20" name="Group 19"/>
          <p:cNvGrpSpPr/>
          <p:nvPr userDrawn="1"/>
        </p:nvGrpSpPr>
        <p:grpSpPr>
          <a:xfrm>
            <a:off x="409677" y="453928"/>
            <a:ext cx="520244" cy="649185"/>
            <a:chOff x="2522085" y="4009532"/>
            <a:chExt cx="390183" cy="486889"/>
          </a:xfrm>
        </p:grpSpPr>
        <p:sp>
          <p:nvSpPr>
            <p:cNvPr id="21" name="Oval 20"/>
            <p:cNvSpPr/>
            <p:nvPr/>
          </p:nvSpPr>
          <p:spPr>
            <a:xfrm>
              <a:off x="2522085"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22" name="Oval 21"/>
            <p:cNvSpPr/>
            <p:nvPr/>
          </p:nvSpPr>
          <p:spPr>
            <a:xfrm>
              <a:off x="2680601"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23" name="Oval 22"/>
            <p:cNvSpPr/>
            <p:nvPr/>
          </p:nvSpPr>
          <p:spPr>
            <a:xfrm>
              <a:off x="2839116"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grpSp>
      <p:sp>
        <p:nvSpPr>
          <p:cNvPr id="13"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A9D8AAFD-982E-2034-9C3C-D1ABF4C8EC7C}"/>
              </a:ext>
            </a:extLst>
          </p:cNvPr>
          <p:cNvPicPr>
            <a:picLocks noChangeAspect="1"/>
          </p:cNvPicPr>
          <p:nvPr userDrawn="1"/>
        </p:nvPicPr>
        <p:blipFill>
          <a:blip r:embed="rId3"/>
          <a:stretch>
            <a:fillRect/>
          </a:stretch>
        </p:blipFill>
        <p:spPr>
          <a:xfrm>
            <a:off x="409916" y="6251920"/>
            <a:ext cx="909665" cy="465265"/>
          </a:xfrm>
          <a:prstGeom prst="rect">
            <a:avLst/>
          </a:prstGeom>
        </p:spPr>
      </p:pic>
    </p:spTree>
    <p:extLst>
      <p:ext uri="{BB962C8B-B14F-4D97-AF65-F5344CB8AC3E}">
        <p14:creationId xmlns:p14="http://schemas.microsoft.com/office/powerpoint/2010/main" val="2912805470"/>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0_Custom Layout">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Picture Placeholder 8"/>
          <p:cNvSpPr>
            <a:spLocks noGrp="1"/>
          </p:cNvSpPr>
          <p:nvPr>
            <p:ph type="pic" sz="quarter" idx="10"/>
          </p:nvPr>
        </p:nvSpPr>
        <p:spPr>
          <a:xfrm rot="21332200">
            <a:off x="7647773" y="809271"/>
            <a:ext cx="5024513" cy="5061085"/>
          </a:xfrm>
          <a:prstGeom prst="flowChartAlternateProcess">
            <a:avLst/>
          </a:prstGeom>
        </p:spPr>
        <p:txBody>
          <a:bodyPr/>
          <a:lstStyle/>
          <a:p>
            <a:endParaRPr lang="en-US" dirty="0"/>
          </a:p>
        </p:txBody>
      </p:sp>
      <p:sp>
        <p:nvSpPr>
          <p:cNvPr id="12" name="Shape 40"/>
          <p:cNvSpPr>
            <a:spLocks noGrp="1"/>
          </p:cNvSpPr>
          <p:nvPr>
            <p:ph type="title"/>
          </p:nvPr>
        </p:nvSpPr>
        <p:spPr>
          <a:xfrm>
            <a:off x="307914" y="200352"/>
            <a:ext cx="11630733" cy="603981"/>
          </a:xfrm>
          <a:prstGeom prst="rect">
            <a:avLst/>
          </a:prstGeom>
        </p:spPr>
        <p:txBody>
          <a:bodyPr anchor="t">
            <a:noAutofit/>
          </a:bodyPr>
          <a:lstStyle>
            <a:lvl1pPr>
              <a:defRPr sz="2667">
                <a:solidFill>
                  <a:srgbClr val="0070C0"/>
                </a:solidFill>
              </a:defRPr>
            </a:lvl1pPr>
          </a:lstStyle>
          <a:p>
            <a:r>
              <a:rPr dirty="0"/>
              <a:t>Title Text</a:t>
            </a:r>
          </a:p>
        </p:txBody>
      </p:sp>
      <p:grpSp>
        <p:nvGrpSpPr>
          <p:cNvPr id="20" name="Group 19"/>
          <p:cNvGrpSpPr/>
          <p:nvPr userDrawn="1"/>
        </p:nvGrpSpPr>
        <p:grpSpPr>
          <a:xfrm>
            <a:off x="409677" y="453928"/>
            <a:ext cx="520244" cy="649185"/>
            <a:chOff x="2522085" y="4009532"/>
            <a:chExt cx="390183" cy="486889"/>
          </a:xfrm>
        </p:grpSpPr>
        <p:sp>
          <p:nvSpPr>
            <p:cNvPr id="21" name="Oval 20"/>
            <p:cNvSpPr/>
            <p:nvPr/>
          </p:nvSpPr>
          <p:spPr>
            <a:xfrm>
              <a:off x="2522085"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22" name="Oval 21"/>
            <p:cNvSpPr/>
            <p:nvPr/>
          </p:nvSpPr>
          <p:spPr>
            <a:xfrm>
              <a:off x="2680601"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23" name="Oval 22"/>
            <p:cNvSpPr/>
            <p:nvPr/>
          </p:nvSpPr>
          <p:spPr>
            <a:xfrm>
              <a:off x="2839116"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grpSp>
      <p:sp>
        <p:nvSpPr>
          <p:cNvPr id="13"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7B1508F2-9159-0045-865D-77AD81152DE7}"/>
              </a:ext>
            </a:extLst>
          </p:cNvPr>
          <p:cNvPicPr>
            <a:picLocks noChangeAspect="1"/>
          </p:cNvPicPr>
          <p:nvPr userDrawn="1"/>
        </p:nvPicPr>
        <p:blipFill>
          <a:blip r:embed="rId3"/>
          <a:stretch>
            <a:fillRect/>
          </a:stretch>
        </p:blipFill>
        <p:spPr>
          <a:xfrm>
            <a:off x="557400" y="6001198"/>
            <a:ext cx="909665" cy="465265"/>
          </a:xfrm>
          <a:prstGeom prst="rect">
            <a:avLst/>
          </a:prstGeom>
        </p:spPr>
      </p:pic>
    </p:spTree>
    <p:extLst>
      <p:ext uri="{BB962C8B-B14F-4D97-AF65-F5344CB8AC3E}">
        <p14:creationId xmlns:p14="http://schemas.microsoft.com/office/powerpoint/2010/main" val="100652910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4_Custom Layou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Shape 40"/>
          <p:cNvSpPr>
            <a:spLocks noGrp="1"/>
          </p:cNvSpPr>
          <p:nvPr>
            <p:ph type="title"/>
          </p:nvPr>
        </p:nvSpPr>
        <p:spPr>
          <a:xfrm>
            <a:off x="3006657" y="3271937"/>
            <a:ext cx="4281935" cy="603981"/>
          </a:xfrm>
          <a:prstGeom prst="rect">
            <a:avLst/>
          </a:prstGeom>
        </p:spPr>
        <p:txBody>
          <a:bodyPr anchor="t">
            <a:noAutofit/>
          </a:bodyPr>
          <a:lstStyle>
            <a:lvl1pPr>
              <a:defRPr sz="2667">
                <a:solidFill>
                  <a:srgbClr val="0070C0"/>
                </a:solidFill>
              </a:defRPr>
            </a:lvl1pPr>
          </a:lstStyle>
          <a:p>
            <a:r>
              <a:rPr dirty="0"/>
              <a:t>Title Text</a:t>
            </a:r>
          </a:p>
        </p:txBody>
      </p:sp>
      <p:sp>
        <p:nvSpPr>
          <p:cNvPr id="7"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7B8F8391-0A39-6BB6-9462-FD3AA4BEE195}"/>
              </a:ext>
            </a:extLst>
          </p:cNvPr>
          <p:cNvPicPr>
            <a:picLocks noChangeAspect="1"/>
          </p:cNvPicPr>
          <p:nvPr userDrawn="1"/>
        </p:nvPicPr>
        <p:blipFill>
          <a:blip r:embed="rId3"/>
          <a:stretch>
            <a:fillRect/>
          </a:stretch>
        </p:blipFill>
        <p:spPr>
          <a:xfrm>
            <a:off x="660638" y="6119185"/>
            <a:ext cx="909665" cy="465265"/>
          </a:xfrm>
          <a:prstGeom prst="rect">
            <a:avLst/>
          </a:prstGeom>
        </p:spPr>
      </p:pic>
    </p:spTree>
    <p:extLst>
      <p:ext uri="{BB962C8B-B14F-4D97-AF65-F5344CB8AC3E}">
        <p14:creationId xmlns:p14="http://schemas.microsoft.com/office/powerpoint/2010/main" val="203898812"/>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6_Custom Layou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Shape 40"/>
          <p:cNvSpPr>
            <a:spLocks noGrp="1"/>
          </p:cNvSpPr>
          <p:nvPr>
            <p:ph type="title"/>
          </p:nvPr>
        </p:nvSpPr>
        <p:spPr>
          <a:xfrm>
            <a:off x="696177" y="2667956"/>
            <a:ext cx="4281935" cy="603981"/>
          </a:xfrm>
          <a:prstGeom prst="rect">
            <a:avLst/>
          </a:prstGeom>
        </p:spPr>
        <p:txBody>
          <a:bodyPr anchor="t">
            <a:noAutofit/>
          </a:bodyPr>
          <a:lstStyle>
            <a:lvl1pPr>
              <a:defRPr sz="2667">
                <a:solidFill>
                  <a:srgbClr val="0070C0"/>
                </a:solidFill>
              </a:defRPr>
            </a:lvl1pPr>
          </a:lstStyle>
          <a:p>
            <a:r>
              <a:rPr dirty="0"/>
              <a:t>Title Text</a:t>
            </a:r>
          </a:p>
        </p:txBody>
      </p:sp>
      <p:sp>
        <p:nvSpPr>
          <p:cNvPr id="9"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sp>
        <p:nvSpPr>
          <p:cNvPr id="10" name="Picture Placeholder 8"/>
          <p:cNvSpPr>
            <a:spLocks noGrp="1" noChangeAspect="1"/>
          </p:cNvSpPr>
          <p:nvPr>
            <p:ph type="pic" sz="quarter" idx="11"/>
          </p:nvPr>
        </p:nvSpPr>
        <p:spPr>
          <a:xfrm rot="21412796">
            <a:off x="5539135" y="356299"/>
            <a:ext cx="6894804" cy="6050216"/>
          </a:xfrm>
          <a:prstGeom prst="roundRect">
            <a:avLst>
              <a:gd name="adj" fmla="val 5406"/>
            </a:avLst>
          </a:prstGeom>
        </p:spPr>
        <p:txBody>
          <a:bodyPr/>
          <a:lstStyle/>
          <a:p>
            <a:endParaRPr lang="en-US"/>
          </a:p>
        </p:txBody>
      </p:sp>
      <p:pic>
        <p:nvPicPr>
          <p:cNvPr id="2" name="Picture 1">
            <a:extLst>
              <a:ext uri="{FF2B5EF4-FFF2-40B4-BE49-F238E27FC236}">
                <a16:creationId xmlns:a16="http://schemas.microsoft.com/office/drawing/2014/main" id="{2670E98A-660B-25D3-D130-0B5985AF2765}"/>
              </a:ext>
            </a:extLst>
          </p:cNvPr>
          <p:cNvPicPr>
            <a:picLocks noChangeAspect="1"/>
          </p:cNvPicPr>
          <p:nvPr userDrawn="1"/>
        </p:nvPicPr>
        <p:blipFill>
          <a:blip r:embed="rId3"/>
          <a:stretch>
            <a:fillRect/>
          </a:stretch>
        </p:blipFill>
        <p:spPr>
          <a:xfrm>
            <a:off x="527902" y="6266671"/>
            <a:ext cx="909665" cy="465265"/>
          </a:xfrm>
          <a:prstGeom prst="rect">
            <a:avLst/>
          </a:prstGeom>
        </p:spPr>
      </p:pic>
    </p:spTree>
    <p:extLst>
      <p:ext uri="{BB962C8B-B14F-4D97-AF65-F5344CB8AC3E}">
        <p14:creationId xmlns:p14="http://schemas.microsoft.com/office/powerpoint/2010/main" val="3536528655"/>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7_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Shape 40"/>
          <p:cNvSpPr>
            <a:spLocks noGrp="1"/>
          </p:cNvSpPr>
          <p:nvPr>
            <p:ph type="title"/>
          </p:nvPr>
        </p:nvSpPr>
        <p:spPr>
          <a:xfrm>
            <a:off x="1220213" y="2833172"/>
            <a:ext cx="4281935" cy="603981"/>
          </a:xfrm>
          <a:prstGeom prst="rect">
            <a:avLst/>
          </a:prstGeom>
        </p:spPr>
        <p:txBody>
          <a:bodyPr anchor="t">
            <a:noAutofit/>
          </a:bodyPr>
          <a:lstStyle>
            <a:lvl1pPr>
              <a:defRPr sz="2667">
                <a:solidFill>
                  <a:srgbClr val="0070C0"/>
                </a:solidFill>
              </a:defRPr>
            </a:lvl1pPr>
          </a:lstStyle>
          <a:p>
            <a:r>
              <a:rPr dirty="0"/>
              <a:t>Title Text</a:t>
            </a:r>
          </a:p>
        </p:txBody>
      </p:sp>
      <p:sp>
        <p:nvSpPr>
          <p:cNvPr id="8"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E41F8368-53CA-FD9D-65F0-8E4433CFEBE3}"/>
              </a:ext>
            </a:extLst>
          </p:cNvPr>
          <p:cNvPicPr>
            <a:picLocks noChangeAspect="1"/>
          </p:cNvPicPr>
          <p:nvPr userDrawn="1"/>
        </p:nvPicPr>
        <p:blipFill>
          <a:blip r:embed="rId3"/>
          <a:stretch>
            <a:fillRect/>
          </a:stretch>
        </p:blipFill>
        <p:spPr>
          <a:xfrm>
            <a:off x="424664" y="6119185"/>
            <a:ext cx="909665" cy="465265"/>
          </a:xfrm>
          <a:prstGeom prst="rect">
            <a:avLst/>
          </a:prstGeom>
        </p:spPr>
      </p:pic>
    </p:spTree>
    <p:extLst>
      <p:ext uri="{BB962C8B-B14F-4D97-AF65-F5344CB8AC3E}">
        <p14:creationId xmlns:p14="http://schemas.microsoft.com/office/powerpoint/2010/main" val="1206731409"/>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3_Custom Layou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Shape 40"/>
          <p:cNvSpPr>
            <a:spLocks noGrp="1"/>
          </p:cNvSpPr>
          <p:nvPr>
            <p:ph type="title"/>
          </p:nvPr>
        </p:nvSpPr>
        <p:spPr>
          <a:xfrm>
            <a:off x="261550" y="204586"/>
            <a:ext cx="11630733" cy="603981"/>
          </a:xfrm>
          <a:prstGeom prst="rect">
            <a:avLst/>
          </a:prstGeom>
        </p:spPr>
        <p:txBody>
          <a:bodyPr anchor="t">
            <a:noAutofit/>
          </a:bodyPr>
          <a:lstStyle>
            <a:lvl1pPr>
              <a:defRPr sz="2667">
                <a:solidFill>
                  <a:srgbClr val="0070C0"/>
                </a:solidFill>
              </a:defRPr>
            </a:lvl1pPr>
          </a:lstStyle>
          <a:p>
            <a:r>
              <a:rPr dirty="0"/>
              <a:t>Title Text</a:t>
            </a:r>
          </a:p>
        </p:txBody>
      </p:sp>
      <p:grpSp>
        <p:nvGrpSpPr>
          <p:cNvPr id="7" name="Group 6"/>
          <p:cNvGrpSpPr/>
          <p:nvPr userDrawn="1"/>
        </p:nvGrpSpPr>
        <p:grpSpPr>
          <a:xfrm>
            <a:off x="410726" y="835978"/>
            <a:ext cx="520244" cy="649185"/>
            <a:chOff x="2522085" y="4009532"/>
            <a:chExt cx="390183" cy="486889"/>
          </a:xfrm>
        </p:grpSpPr>
        <p:sp>
          <p:nvSpPr>
            <p:cNvPr id="8" name="Oval 7"/>
            <p:cNvSpPr/>
            <p:nvPr/>
          </p:nvSpPr>
          <p:spPr>
            <a:xfrm>
              <a:off x="2522085"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9" name="Oval 8"/>
            <p:cNvSpPr/>
            <p:nvPr/>
          </p:nvSpPr>
          <p:spPr>
            <a:xfrm>
              <a:off x="2680601"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0" name="Oval 9"/>
            <p:cNvSpPr/>
            <p:nvPr/>
          </p:nvSpPr>
          <p:spPr>
            <a:xfrm>
              <a:off x="2839116"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grpSp>
      <p:sp>
        <p:nvSpPr>
          <p:cNvPr id="17" name="Text Placeholder 2"/>
          <p:cNvSpPr>
            <a:spLocks noGrp="1"/>
          </p:cNvSpPr>
          <p:nvPr>
            <p:ph type="body" idx="1"/>
          </p:nvPr>
        </p:nvSpPr>
        <p:spPr>
          <a:xfrm>
            <a:off x="261549" y="646007"/>
            <a:ext cx="10515600" cy="420333"/>
          </a:xfrm>
          <a:prstGeom prst="rect">
            <a:avLst/>
          </a:prstGeom>
        </p:spPr>
        <p:txBody>
          <a:bodyPr anchor="t">
            <a:noAutofit/>
          </a:bodyPr>
          <a:lstStyle>
            <a:lvl1pPr marL="457189" indent="-457189">
              <a:buNone/>
              <a:defRPr kumimoji="0" lang="en-US" sz="2133" normalizeH="0" dirty="0" smtClean="0">
                <a:solidFill>
                  <a:schemeClr val="tx2">
                    <a:lumMod val="50000"/>
                  </a:schemeClr>
                </a:solidFill>
                <a:effectLst/>
                <a:latin typeface="Arial"/>
                <a:ea typeface="Arial"/>
                <a:cs typeface="Arial"/>
              </a:defRPr>
            </a:lvl1pPr>
          </a:lstStyle>
          <a:p>
            <a:pPr marL="0" lvl="0" indent="0" fontAlgn="auto" hangingPunct="1">
              <a:spcBef>
                <a:spcPts val="0"/>
              </a:spcBef>
              <a:buSzTx/>
            </a:pPr>
            <a:r>
              <a:rPr lang="en-US" dirty="0"/>
              <a:t>Click to edit Master text styles</a:t>
            </a:r>
          </a:p>
        </p:txBody>
      </p:sp>
      <p:sp>
        <p:nvSpPr>
          <p:cNvPr id="12"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2424F6AD-7170-7D21-9E52-B8AC1382F1FB}"/>
              </a:ext>
            </a:extLst>
          </p:cNvPr>
          <p:cNvPicPr>
            <a:picLocks noChangeAspect="1"/>
          </p:cNvPicPr>
          <p:nvPr userDrawn="1"/>
        </p:nvPicPr>
        <p:blipFill>
          <a:blip r:embed="rId3"/>
          <a:stretch>
            <a:fillRect/>
          </a:stretch>
        </p:blipFill>
        <p:spPr>
          <a:xfrm>
            <a:off x="424664" y="6119184"/>
            <a:ext cx="909665" cy="465265"/>
          </a:xfrm>
          <a:prstGeom prst="rect">
            <a:avLst/>
          </a:prstGeom>
        </p:spPr>
      </p:pic>
    </p:spTree>
    <p:extLst>
      <p:ext uri="{BB962C8B-B14F-4D97-AF65-F5344CB8AC3E}">
        <p14:creationId xmlns:p14="http://schemas.microsoft.com/office/powerpoint/2010/main" val="77132986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6" y="1017"/>
            <a:ext cx="12188388" cy="6855967"/>
          </a:xfrm>
          <a:prstGeom prst="rect">
            <a:avLst/>
          </a:prstGeom>
        </p:spPr>
      </p:pic>
      <p:sp>
        <p:nvSpPr>
          <p:cNvPr id="9" name="Picture Placeholder 8"/>
          <p:cNvSpPr>
            <a:spLocks noGrp="1"/>
          </p:cNvSpPr>
          <p:nvPr>
            <p:ph type="pic" sz="quarter" idx="10"/>
          </p:nvPr>
        </p:nvSpPr>
        <p:spPr>
          <a:xfrm>
            <a:off x="0" y="0"/>
            <a:ext cx="12192000" cy="6858000"/>
          </a:xfrm>
          <a:prstGeom prst="rect">
            <a:avLst/>
          </a:prstGeom>
        </p:spPr>
        <p:txBody>
          <a:bodyPr/>
          <a:lstStyle>
            <a:lvl1pPr algn="ctr">
              <a:defRPr sz="3200"/>
            </a:lvl1pPr>
          </a:lstStyle>
          <a:p>
            <a:endParaRPr lang="en-US" dirty="0"/>
          </a:p>
        </p:txBody>
      </p:sp>
      <p:sp>
        <p:nvSpPr>
          <p:cNvPr id="40" name="Shape 40"/>
          <p:cNvSpPr>
            <a:spLocks noGrp="1"/>
          </p:cNvSpPr>
          <p:nvPr>
            <p:ph type="title"/>
          </p:nvPr>
        </p:nvSpPr>
        <p:spPr>
          <a:xfrm>
            <a:off x="305154" y="4112255"/>
            <a:ext cx="4428423" cy="548648"/>
          </a:xfrm>
          <a:prstGeom prst="rect">
            <a:avLst/>
          </a:prstGeom>
        </p:spPr>
        <p:txBody>
          <a:bodyPr anchor="t">
            <a:noAutofit/>
          </a:bodyPr>
          <a:lstStyle>
            <a:lvl1pPr>
              <a:defRPr sz="3200">
                <a:solidFill>
                  <a:srgbClr val="0070C0"/>
                </a:solidFill>
              </a:defRPr>
            </a:lvl1pPr>
          </a:lstStyle>
          <a:p>
            <a:r>
              <a:rPr dirty="0"/>
              <a:t>Title Text</a:t>
            </a:r>
          </a:p>
        </p:txBody>
      </p:sp>
      <p:pic>
        <p:nvPicPr>
          <p:cNvPr id="2" name="Picture 1">
            <a:extLst>
              <a:ext uri="{FF2B5EF4-FFF2-40B4-BE49-F238E27FC236}">
                <a16:creationId xmlns:a16="http://schemas.microsoft.com/office/drawing/2014/main" id="{C0062D4B-DCD3-0C51-A236-3DCC0EF9048E}"/>
              </a:ext>
            </a:extLst>
          </p:cNvPr>
          <p:cNvPicPr>
            <a:picLocks noChangeAspect="1"/>
          </p:cNvPicPr>
          <p:nvPr userDrawn="1"/>
        </p:nvPicPr>
        <p:blipFill>
          <a:blip r:embed="rId3"/>
          <a:stretch>
            <a:fillRect/>
          </a:stretch>
        </p:blipFill>
        <p:spPr>
          <a:xfrm>
            <a:off x="424664" y="6001198"/>
            <a:ext cx="909665" cy="465265"/>
          </a:xfrm>
          <a:prstGeom prst="rect">
            <a:avLst/>
          </a:prstGeom>
        </p:spPr>
      </p:pic>
    </p:spTree>
    <p:extLst>
      <p:ext uri="{BB962C8B-B14F-4D97-AF65-F5344CB8AC3E}">
        <p14:creationId xmlns:p14="http://schemas.microsoft.com/office/powerpoint/2010/main" val="3825092055"/>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1"/>
            <a:ext cx="12192000" cy="6858001"/>
          </a:xfrm>
          <a:prstGeom prst="rect">
            <a:avLst/>
          </a:prstGeom>
        </p:spPr>
        <p:txBody>
          <a:bodyPr anchor="ctr"/>
          <a:lstStyle>
            <a:lvl1pPr marL="0" indent="0" algn="ctr">
              <a:buNone/>
              <a:defRPr sz="2400">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1121528551"/>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14D65173-87C9-47C0-A890-7AD8E2754265}" type="slidenum">
              <a:rPr lang="en-US" smtClean="0">
                <a:solidFill>
                  <a:srgbClr val="6D6E71"/>
                </a:solidFill>
              </a:rPr>
              <a:pPr/>
              <a:t>‹#›</a:t>
            </a:fld>
            <a:endParaRPr lang="en-US">
              <a:solidFill>
                <a:srgbClr val="6D6E71"/>
              </a:solidFill>
            </a:endParaRPr>
          </a:p>
        </p:txBody>
      </p:sp>
    </p:spTree>
    <p:extLst>
      <p:ext uri="{BB962C8B-B14F-4D97-AF65-F5344CB8AC3E}">
        <p14:creationId xmlns:p14="http://schemas.microsoft.com/office/powerpoint/2010/main" val="2107882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4D65173-87C9-47C0-A890-7AD8E2754265}" type="slidenum">
              <a:rPr lang="en-US" smtClean="0">
                <a:solidFill>
                  <a:srgbClr val="6D6E71"/>
                </a:solidFill>
              </a:rPr>
              <a:pPr/>
              <a:t>‹#›</a:t>
            </a:fld>
            <a:endParaRPr lang="en-US" dirty="0">
              <a:solidFill>
                <a:srgbClr val="6D6E71"/>
              </a:solidFill>
            </a:endParaRPr>
          </a:p>
        </p:txBody>
      </p:sp>
    </p:spTree>
    <p:extLst>
      <p:ext uri="{BB962C8B-B14F-4D97-AF65-F5344CB8AC3E}">
        <p14:creationId xmlns:p14="http://schemas.microsoft.com/office/powerpoint/2010/main" val="3711513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9_Custom Layou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6" y="1017"/>
            <a:ext cx="12188388" cy="6855967"/>
          </a:xfrm>
          <a:prstGeom prst="rect">
            <a:avLst/>
          </a:prstGeom>
        </p:spPr>
      </p:pic>
      <p:sp>
        <p:nvSpPr>
          <p:cNvPr id="17" name="Picture Placeholder 8"/>
          <p:cNvSpPr>
            <a:spLocks noGrp="1"/>
          </p:cNvSpPr>
          <p:nvPr>
            <p:ph type="pic" sz="quarter" idx="11"/>
          </p:nvPr>
        </p:nvSpPr>
        <p:spPr>
          <a:xfrm>
            <a:off x="0" y="0"/>
            <a:ext cx="12192000" cy="6858000"/>
          </a:xfrm>
          <a:prstGeom prst="rect">
            <a:avLst/>
          </a:prstGeom>
        </p:spPr>
        <p:txBody>
          <a:bodyPr/>
          <a:lstStyle>
            <a:lvl1pPr algn="ctr">
              <a:defRPr sz="3200"/>
            </a:lvl1pPr>
          </a:lstStyle>
          <a:p>
            <a:endParaRPr lang="en-US" dirty="0"/>
          </a:p>
        </p:txBody>
      </p:sp>
      <p:sp>
        <p:nvSpPr>
          <p:cNvPr id="40" name="Shape 40"/>
          <p:cNvSpPr>
            <a:spLocks noGrp="1"/>
          </p:cNvSpPr>
          <p:nvPr>
            <p:ph type="title"/>
          </p:nvPr>
        </p:nvSpPr>
        <p:spPr>
          <a:xfrm>
            <a:off x="303880" y="2841391"/>
            <a:ext cx="5500573" cy="549680"/>
          </a:xfrm>
          <a:prstGeom prst="rect">
            <a:avLst/>
          </a:prstGeom>
        </p:spPr>
        <p:txBody>
          <a:bodyPr anchor="t">
            <a:noAutofit/>
          </a:bodyPr>
          <a:lstStyle>
            <a:lvl1pPr>
              <a:defRPr sz="3200">
                <a:solidFill>
                  <a:srgbClr val="0070C0"/>
                </a:solidFill>
              </a:defRPr>
            </a:lvl1pPr>
          </a:lstStyle>
          <a:p>
            <a:r>
              <a:rPr dirty="0"/>
              <a:t>Title Text</a:t>
            </a:r>
          </a:p>
        </p:txBody>
      </p:sp>
      <p:grpSp>
        <p:nvGrpSpPr>
          <p:cNvPr id="8" name="Group 7"/>
          <p:cNvGrpSpPr/>
          <p:nvPr userDrawn="1"/>
        </p:nvGrpSpPr>
        <p:grpSpPr>
          <a:xfrm>
            <a:off x="415746" y="3549902"/>
            <a:ext cx="520244" cy="649185"/>
            <a:chOff x="2522085" y="4009532"/>
            <a:chExt cx="390183" cy="486889"/>
          </a:xfrm>
        </p:grpSpPr>
        <p:sp>
          <p:nvSpPr>
            <p:cNvPr id="10" name="Oval 9"/>
            <p:cNvSpPr/>
            <p:nvPr/>
          </p:nvSpPr>
          <p:spPr>
            <a:xfrm>
              <a:off x="2522085"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1" name="Oval 10"/>
            <p:cNvSpPr/>
            <p:nvPr/>
          </p:nvSpPr>
          <p:spPr>
            <a:xfrm>
              <a:off x="2680601"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2" name="Oval 11"/>
            <p:cNvSpPr/>
            <p:nvPr/>
          </p:nvSpPr>
          <p:spPr>
            <a:xfrm>
              <a:off x="2839116"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grpSp>
      <p:sp>
        <p:nvSpPr>
          <p:cNvPr id="14" name="Text Placeholder 2"/>
          <p:cNvSpPr>
            <a:spLocks noGrp="1"/>
          </p:cNvSpPr>
          <p:nvPr>
            <p:ph type="body" idx="1"/>
          </p:nvPr>
        </p:nvSpPr>
        <p:spPr>
          <a:xfrm>
            <a:off x="271709" y="3360588"/>
            <a:ext cx="5532744" cy="420333"/>
          </a:xfrm>
          <a:prstGeom prst="rect">
            <a:avLst/>
          </a:prstGeom>
        </p:spPr>
        <p:txBody>
          <a:bodyPr anchor="t">
            <a:noAutofit/>
          </a:bodyPr>
          <a:lstStyle>
            <a:lvl1pPr marL="457189" indent="-457189">
              <a:buNone/>
              <a:defRPr kumimoji="0" lang="en-US" sz="2133" normalizeH="0" dirty="0" smtClean="0">
                <a:solidFill>
                  <a:schemeClr val="tx2">
                    <a:lumMod val="50000"/>
                  </a:schemeClr>
                </a:solidFill>
                <a:effectLst/>
                <a:latin typeface="Arial"/>
                <a:ea typeface="Arial"/>
                <a:cs typeface="Arial"/>
              </a:defRPr>
            </a:lvl1pPr>
          </a:lstStyle>
          <a:p>
            <a:pPr marL="0" lvl="0" indent="0" fontAlgn="auto" hangingPunct="1">
              <a:spcBef>
                <a:spcPts val="0"/>
              </a:spcBef>
              <a:buSzTx/>
            </a:pPr>
            <a:r>
              <a:rPr lang="en-US" dirty="0"/>
              <a:t>Click to edit Master text styles</a:t>
            </a:r>
          </a:p>
        </p:txBody>
      </p:sp>
      <p:sp>
        <p:nvSpPr>
          <p:cNvPr id="15" name="Text Placeholder 2"/>
          <p:cNvSpPr>
            <a:spLocks noGrp="1"/>
          </p:cNvSpPr>
          <p:nvPr>
            <p:ph type="body" idx="10"/>
          </p:nvPr>
        </p:nvSpPr>
        <p:spPr>
          <a:xfrm>
            <a:off x="261550" y="4797751"/>
            <a:ext cx="4293517" cy="1042403"/>
          </a:xfrm>
          <a:prstGeom prst="rect">
            <a:avLst/>
          </a:prstGeom>
        </p:spPr>
        <p:txBody>
          <a:bodyPr anchor="t">
            <a:noAutofit/>
          </a:bodyPr>
          <a:lstStyle>
            <a:lvl1pPr marL="457189" indent="-457189">
              <a:buNone/>
              <a:defRPr kumimoji="0" lang="en-US" sz="1600" normalizeH="0" dirty="0" smtClean="0">
                <a:solidFill>
                  <a:schemeClr val="tx2">
                    <a:lumMod val="50000"/>
                  </a:schemeClr>
                </a:solidFill>
                <a:effectLst/>
                <a:latin typeface="Arial"/>
                <a:ea typeface="Arial"/>
                <a:cs typeface="Arial"/>
              </a:defRPr>
            </a:lvl1pPr>
          </a:lstStyle>
          <a:p>
            <a:pPr marL="0" lvl="0" indent="0" fontAlgn="auto" hangingPunct="1">
              <a:spcBef>
                <a:spcPts val="0"/>
              </a:spcBef>
              <a:buSzTx/>
            </a:pPr>
            <a:r>
              <a:rPr lang="en-US" dirty="0"/>
              <a:t>Click to edit Master text styles</a:t>
            </a:r>
          </a:p>
        </p:txBody>
      </p:sp>
      <p:pic>
        <p:nvPicPr>
          <p:cNvPr id="2" name="Picture 1">
            <a:extLst>
              <a:ext uri="{FF2B5EF4-FFF2-40B4-BE49-F238E27FC236}">
                <a16:creationId xmlns:a16="http://schemas.microsoft.com/office/drawing/2014/main" id="{0324887D-756F-256A-301B-9EFB3158700A}"/>
              </a:ext>
            </a:extLst>
          </p:cNvPr>
          <p:cNvPicPr>
            <a:picLocks noChangeAspect="1"/>
          </p:cNvPicPr>
          <p:nvPr userDrawn="1"/>
        </p:nvPicPr>
        <p:blipFill>
          <a:blip r:embed="rId3"/>
          <a:stretch>
            <a:fillRect/>
          </a:stretch>
        </p:blipFill>
        <p:spPr>
          <a:xfrm>
            <a:off x="454162" y="6119185"/>
            <a:ext cx="909665" cy="465265"/>
          </a:xfrm>
          <a:prstGeom prst="rect">
            <a:avLst/>
          </a:prstGeom>
        </p:spPr>
      </p:pic>
    </p:spTree>
    <p:extLst>
      <p:ext uri="{BB962C8B-B14F-4D97-AF65-F5344CB8AC3E}">
        <p14:creationId xmlns:p14="http://schemas.microsoft.com/office/powerpoint/2010/main" val="292848594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8_Custom Layou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6" y="0"/>
            <a:ext cx="12188388" cy="6858000"/>
          </a:xfrm>
          <a:prstGeom prst="rect">
            <a:avLst/>
          </a:prstGeom>
        </p:spPr>
      </p:pic>
      <p:sp>
        <p:nvSpPr>
          <p:cNvPr id="40" name="Shape 40"/>
          <p:cNvSpPr>
            <a:spLocks noGrp="1"/>
          </p:cNvSpPr>
          <p:nvPr>
            <p:ph type="title"/>
          </p:nvPr>
        </p:nvSpPr>
        <p:spPr>
          <a:xfrm>
            <a:off x="293719" y="1834520"/>
            <a:ext cx="11529980" cy="549680"/>
          </a:xfrm>
          <a:prstGeom prst="rect">
            <a:avLst/>
          </a:prstGeom>
        </p:spPr>
        <p:txBody>
          <a:bodyPr anchor="t">
            <a:noAutofit/>
          </a:bodyPr>
          <a:lstStyle>
            <a:lvl1pPr>
              <a:defRPr sz="3200">
                <a:solidFill>
                  <a:srgbClr val="0070C0"/>
                </a:solidFill>
              </a:defRPr>
            </a:lvl1pPr>
          </a:lstStyle>
          <a:p>
            <a:r>
              <a:rPr dirty="0"/>
              <a:t>Title Text</a:t>
            </a:r>
          </a:p>
        </p:txBody>
      </p:sp>
      <p:pic>
        <p:nvPicPr>
          <p:cNvPr id="7" name="image2.png" descr="Untitled-7.png"/>
          <p:cNvPicPr>
            <a:picLocks noChangeAspect="1"/>
          </p:cNvPicPr>
          <p:nvPr userDrawn="1"/>
        </p:nvPicPr>
        <p:blipFill>
          <a:blip r:embed="rId3"/>
          <a:stretch>
            <a:fillRect/>
          </a:stretch>
        </p:blipFill>
        <p:spPr>
          <a:xfrm>
            <a:off x="400153" y="6153896"/>
            <a:ext cx="912676" cy="435773"/>
          </a:xfrm>
          <a:prstGeom prst="rect">
            <a:avLst/>
          </a:prstGeom>
          <a:ln w="12700">
            <a:miter lim="400000"/>
          </a:ln>
        </p:spPr>
      </p:pic>
      <p:grpSp>
        <p:nvGrpSpPr>
          <p:cNvPr id="8" name="Group 7"/>
          <p:cNvGrpSpPr/>
          <p:nvPr userDrawn="1"/>
        </p:nvGrpSpPr>
        <p:grpSpPr>
          <a:xfrm>
            <a:off x="405586" y="2161648"/>
            <a:ext cx="520244" cy="649185"/>
            <a:chOff x="2522085" y="4009532"/>
            <a:chExt cx="390183" cy="486889"/>
          </a:xfrm>
        </p:grpSpPr>
        <p:sp>
          <p:nvSpPr>
            <p:cNvPr id="10" name="Oval 9"/>
            <p:cNvSpPr/>
            <p:nvPr/>
          </p:nvSpPr>
          <p:spPr>
            <a:xfrm>
              <a:off x="2522085"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1" name="Oval 10"/>
            <p:cNvSpPr/>
            <p:nvPr/>
          </p:nvSpPr>
          <p:spPr>
            <a:xfrm>
              <a:off x="2680601"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2" name="Oval 11"/>
            <p:cNvSpPr/>
            <p:nvPr/>
          </p:nvSpPr>
          <p:spPr>
            <a:xfrm>
              <a:off x="2839116"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grpSp>
    </p:spTree>
    <p:extLst>
      <p:ext uri="{BB962C8B-B14F-4D97-AF65-F5344CB8AC3E}">
        <p14:creationId xmlns:p14="http://schemas.microsoft.com/office/powerpoint/2010/main" val="125947142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1_Custom Layou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6" y="0"/>
            <a:ext cx="12188388" cy="6858000"/>
          </a:xfrm>
          <a:prstGeom prst="rect">
            <a:avLst/>
          </a:prstGeom>
        </p:spPr>
      </p:pic>
      <p:sp>
        <p:nvSpPr>
          <p:cNvPr id="40" name="Shape 40"/>
          <p:cNvSpPr>
            <a:spLocks noGrp="1"/>
          </p:cNvSpPr>
          <p:nvPr>
            <p:ph type="title"/>
          </p:nvPr>
        </p:nvSpPr>
        <p:spPr>
          <a:xfrm>
            <a:off x="293719" y="1453136"/>
            <a:ext cx="11529980" cy="549680"/>
          </a:xfrm>
          <a:prstGeom prst="rect">
            <a:avLst/>
          </a:prstGeom>
        </p:spPr>
        <p:txBody>
          <a:bodyPr anchor="t">
            <a:noAutofit/>
          </a:bodyPr>
          <a:lstStyle>
            <a:lvl1pPr>
              <a:defRPr sz="3200">
                <a:solidFill>
                  <a:srgbClr val="0070C0"/>
                </a:solidFill>
              </a:defRPr>
            </a:lvl1pPr>
          </a:lstStyle>
          <a:p>
            <a:r>
              <a:rPr dirty="0"/>
              <a:t>Title Text</a:t>
            </a:r>
          </a:p>
        </p:txBody>
      </p:sp>
      <p:grpSp>
        <p:nvGrpSpPr>
          <p:cNvPr id="8" name="Group 7"/>
          <p:cNvGrpSpPr/>
          <p:nvPr userDrawn="1"/>
        </p:nvGrpSpPr>
        <p:grpSpPr>
          <a:xfrm>
            <a:off x="405586" y="2161648"/>
            <a:ext cx="520244" cy="649185"/>
            <a:chOff x="2522085" y="4009532"/>
            <a:chExt cx="390183" cy="486889"/>
          </a:xfrm>
        </p:grpSpPr>
        <p:sp>
          <p:nvSpPr>
            <p:cNvPr id="10" name="Oval 9"/>
            <p:cNvSpPr/>
            <p:nvPr/>
          </p:nvSpPr>
          <p:spPr>
            <a:xfrm>
              <a:off x="2522085"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1" name="Oval 10"/>
            <p:cNvSpPr/>
            <p:nvPr/>
          </p:nvSpPr>
          <p:spPr>
            <a:xfrm>
              <a:off x="2680601"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sp>
          <p:nvSpPr>
            <p:cNvPr id="12" name="Oval 11"/>
            <p:cNvSpPr/>
            <p:nvPr/>
          </p:nvSpPr>
          <p:spPr>
            <a:xfrm>
              <a:off x="2839116" y="4009532"/>
              <a:ext cx="73152" cy="486889"/>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609585"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000000"/>
                </a:solidFill>
                <a:effectLst/>
                <a:uFillTx/>
                <a:latin typeface="+mn-lt"/>
                <a:ea typeface="+mn-ea"/>
                <a:cs typeface="+mn-cs"/>
                <a:sym typeface="Calibri"/>
              </a:endParaRPr>
            </a:p>
          </p:txBody>
        </p:sp>
      </p:grpSp>
      <p:sp>
        <p:nvSpPr>
          <p:cNvPr id="14" name="Text Placeholder 2"/>
          <p:cNvSpPr>
            <a:spLocks noGrp="1"/>
          </p:cNvSpPr>
          <p:nvPr>
            <p:ph type="body" idx="1"/>
          </p:nvPr>
        </p:nvSpPr>
        <p:spPr>
          <a:xfrm>
            <a:off x="261549" y="1972334"/>
            <a:ext cx="10515600" cy="420333"/>
          </a:xfrm>
          <a:prstGeom prst="rect">
            <a:avLst/>
          </a:prstGeom>
        </p:spPr>
        <p:txBody>
          <a:bodyPr anchor="t">
            <a:noAutofit/>
          </a:bodyPr>
          <a:lstStyle>
            <a:lvl1pPr marL="457189" indent="-457189">
              <a:buNone/>
              <a:defRPr kumimoji="0" lang="en-US" sz="2133" normalizeH="0" dirty="0" smtClean="0">
                <a:solidFill>
                  <a:schemeClr val="tx2">
                    <a:lumMod val="50000"/>
                  </a:schemeClr>
                </a:solidFill>
                <a:effectLst/>
                <a:latin typeface="Arial"/>
                <a:ea typeface="Arial"/>
                <a:cs typeface="Arial"/>
              </a:defRPr>
            </a:lvl1pPr>
          </a:lstStyle>
          <a:p>
            <a:pPr marL="0" lvl="0" indent="0" fontAlgn="auto" hangingPunct="1">
              <a:spcBef>
                <a:spcPts val="0"/>
              </a:spcBef>
              <a:buSzTx/>
            </a:pPr>
            <a:r>
              <a:rPr lang="en-US" dirty="0"/>
              <a:t>Click to edit Master text styles</a:t>
            </a:r>
          </a:p>
        </p:txBody>
      </p:sp>
      <p:sp>
        <p:nvSpPr>
          <p:cNvPr id="15" name="Text Placeholder 2"/>
          <p:cNvSpPr>
            <a:spLocks noGrp="1"/>
          </p:cNvSpPr>
          <p:nvPr>
            <p:ph type="body" idx="10"/>
          </p:nvPr>
        </p:nvSpPr>
        <p:spPr>
          <a:xfrm>
            <a:off x="261550" y="4457249"/>
            <a:ext cx="8153581" cy="1042403"/>
          </a:xfrm>
          <a:prstGeom prst="rect">
            <a:avLst/>
          </a:prstGeom>
        </p:spPr>
        <p:txBody>
          <a:bodyPr anchor="t">
            <a:noAutofit/>
          </a:bodyPr>
          <a:lstStyle>
            <a:lvl1pPr marL="457189" indent="-457189">
              <a:buNone/>
              <a:defRPr kumimoji="0" lang="en-US" sz="1600" normalizeH="0" dirty="0" smtClean="0">
                <a:solidFill>
                  <a:schemeClr val="tx2">
                    <a:lumMod val="50000"/>
                  </a:schemeClr>
                </a:solidFill>
                <a:effectLst/>
                <a:latin typeface="Arial"/>
                <a:ea typeface="Arial"/>
                <a:cs typeface="Arial"/>
              </a:defRPr>
            </a:lvl1pPr>
          </a:lstStyle>
          <a:p>
            <a:pPr marL="0" lvl="0" indent="0" fontAlgn="auto" hangingPunct="1">
              <a:spcBef>
                <a:spcPts val="0"/>
              </a:spcBef>
              <a:buSzTx/>
            </a:pPr>
            <a:r>
              <a:rPr lang="en-US" dirty="0"/>
              <a:t>Click to edit Master text styles</a:t>
            </a:r>
          </a:p>
        </p:txBody>
      </p:sp>
      <p:sp>
        <p:nvSpPr>
          <p:cNvPr id="13"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8E5988F9-4C8D-EEBF-C5F4-FE223341CF01}"/>
              </a:ext>
            </a:extLst>
          </p:cNvPr>
          <p:cNvPicPr>
            <a:picLocks noChangeAspect="1"/>
          </p:cNvPicPr>
          <p:nvPr userDrawn="1"/>
        </p:nvPicPr>
        <p:blipFill>
          <a:blip r:embed="rId3"/>
          <a:stretch>
            <a:fillRect/>
          </a:stretch>
        </p:blipFill>
        <p:spPr>
          <a:xfrm>
            <a:off x="277180" y="5927455"/>
            <a:ext cx="909665" cy="465265"/>
          </a:xfrm>
          <a:prstGeom prst="rect">
            <a:avLst/>
          </a:prstGeom>
        </p:spPr>
      </p:pic>
    </p:spTree>
    <p:extLst>
      <p:ext uri="{BB962C8B-B14F-4D97-AF65-F5344CB8AC3E}">
        <p14:creationId xmlns:p14="http://schemas.microsoft.com/office/powerpoint/2010/main" val="275722282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3_Custom Layout">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6" y="0"/>
            <a:ext cx="12188388" cy="6858000"/>
          </a:xfrm>
          <a:prstGeom prst="rect">
            <a:avLst/>
          </a:prstGeom>
        </p:spPr>
      </p:pic>
      <p:sp>
        <p:nvSpPr>
          <p:cNvPr id="40" name="Shape 40"/>
          <p:cNvSpPr>
            <a:spLocks noGrp="1"/>
          </p:cNvSpPr>
          <p:nvPr>
            <p:ph type="title"/>
          </p:nvPr>
        </p:nvSpPr>
        <p:spPr>
          <a:xfrm>
            <a:off x="286101" y="2901218"/>
            <a:ext cx="3955700" cy="1325035"/>
          </a:xfrm>
          <a:prstGeom prst="rect">
            <a:avLst/>
          </a:prstGeom>
        </p:spPr>
        <p:txBody>
          <a:bodyPr anchor="t">
            <a:noAutofit/>
          </a:bodyPr>
          <a:lstStyle>
            <a:lvl1pPr>
              <a:defRPr sz="2667">
                <a:solidFill>
                  <a:srgbClr val="0070C0"/>
                </a:solidFill>
              </a:defRPr>
            </a:lvl1pPr>
          </a:lstStyle>
          <a:p>
            <a:r>
              <a:rPr dirty="0"/>
              <a:t>Title Text</a:t>
            </a:r>
          </a:p>
        </p:txBody>
      </p:sp>
      <p:sp>
        <p:nvSpPr>
          <p:cNvPr id="7" name="Picture Placeholder 8"/>
          <p:cNvSpPr>
            <a:spLocks noGrp="1" noChangeAspect="1"/>
          </p:cNvSpPr>
          <p:nvPr>
            <p:ph type="pic" sz="quarter" idx="11"/>
          </p:nvPr>
        </p:nvSpPr>
        <p:spPr>
          <a:xfrm rot="21412796">
            <a:off x="5539135" y="356299"/>
            <a:ext cx="6894804" cy="6050216"/>
          </a:xfrm>
          <a:prstGeom prst="roundRect">
            <a:avLst>
              <a:gd name="adj" fmla="val 5406"/>
            </a:avLst>
          </a:prstGeom>
        </p:spPr>
        <p:txBody>
          <a:bodyPr/>
          <a:lstStyle/>
          <a:p>
            <a:endParaRPr lang="en-US"/>
          </a:p>
        </p:txBody>
      </p:sp>
      <p:sp>
        <p:nvSpPr>
          <p:cNvPr id="8"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38EB2A19-B845-5FBE-E485-E1AA41B4D044}"/>
              </a:ext>
            </a:extLst>
          </p:cNvPr>
          <p:cNvPicPr>
            <a:picLocks noChangeAspect="1"/>
          </p:cNvPicPr>
          <p:nvPr userDrawn="1"/>
        </p:nvPicPr>
        <p:blipFill>
          <a:blip r:embed="rId3"/>
          <a:stretch>
            <a:fillRect/>
          </a:stretch>
        </p:blipFill>
        <p:spPr>
          <a:xfrm>
            <a:off x="277180" y="6119185"/>
            <a:ext cx="909665" cy="465265"/>
          </a:xfrm>
          <a:prstGeom prst="rect">
            <a:avLst/>
          </a:prstGeom>
        </p:spPr>
      </p:pic>
    </p:spTree>
    <p:extLst>
      <p:ext uri="{BB962C8B-B14F-4D97-AF65-F5344CB8AC3E}">
        <p14:creationId xmlns:p14="http://schemas.microsoft.com/office/powerpoint/2010/main" val="289412673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0_Custom Layou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Picture Placeholder 8"/>
          <p:cNvSpPr>
            <a:spLocks noGrp="1"/>
          </p:cNvSpPr>
          <p:nvPr>
            <p:ph type="pic" sz="quarter" idx="10"/>
          </p:nvPr>
        </p:nvSpPr>
        <p:spPr>
          <a:xfrm rot="21385958">
            <a:off x="-761283" y="-2857832"/>
            <a:ext cx="8272872" cy="8333088"/>
          </a:xfrm>
          <a:prstGeom prst="flowChartAlternateProcess">
            <a:avLst/>
          </a:prstGeom>
        </p:spPr>
        <p:txBody>
          <a:bodyPr/>
          <a:lstStyle/>
          <a:p>
            <a:endParaRPr lang="en-US"/>
          </a:p>
        </p:txBody>
      </p:sp>
      <p:sp>
        <p:nvSpPr>
          <p:cNvPr id="40" name="Shape 40"/>
          <p:cNvSpPr>
            <a:spLocks noGrp="1"/>
          </p:cNvSpPr>
          <p:nvPr>
            <p:ph type="title"/>
          </p:nvPr>
        </p:nvSpPr>
        <p:spPr>
          <a:xfrm>
            <a:off x="7946854" y="2450368"/>
            <a:ext cx="3955700" cy="1325035"/>
          </a:xfrm>
          <a:prstGeom prst="rect">
            <a:avLst/>
          </a:prstGeom>
        </p:spPr>
        <p:txBody>
          <a:bodyPr anchor="t">
            <a:noAutofit/>
          </a:bodyPr>
          <a:lstStyle>
            <a:lvl1pPr>
              <a:defRPr sz="2667">
                <a:solidFill>
                  <a:srgbClr val="0070C0"/>
                </a:solidFill>
              </a:defRPr>
            </a:lvl1pPr>
          </a:lstStyle>
          <a:p>
            <a:r>
              <a:rPr dirty="0"/>
              <a:t>Title Text</a:t>
            </a:r>
          </a:p>
        </p:txBody>
      </p:sp>
      <p:sp>
        <p:nvSpPr>
          <p:cNvPr id="7"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B8FBF480-B572-30B5-B837-DBCE42A66FE0}"/>
              </a:ext>
            </a:extLst>
          </p:cNvPr>
          <p:cNvPicPr>
            <a:picLocks noChangeAspect="1"/>
          </p:cNvPicPr>
          <p:nvPr userDrawn="1"/>
        </p:nvPicPr>
        <p:blipFill>
          <a:blip r:embed="rId3"/>
          <a:stretch>
            <a:fillRect/>
          </a:stretch>
        </p:blipFill>
        <p:spPr>
          <a:xfrm>
            <a:off x="572148" y="6030694"/>
            <a:ext cx="909665" cy="465265"/>
          </a:xfrm>
          <a:prstGeom prst="rect">
            <a:avLst/>
          </a:prstGeom>
        </p:spPr>
      </p:pic>
    </p:spTree>
    <p:extLst>
      <p:ext uri="{BB962C8B-B14F-4D97-AF65-F5344CB8AC3E}">
        <p14:creationId xmlns:p14="http://schemas.microsoft.com/office/powerpoint/2010/main" val="165022813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4_Custom Layou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0" name="Shape 40"/>
          <p:cNvSpPr>
            <a:spLocks noGrp="1"/>
          </p:cNvSpPr>
          <p:nvPr>
            <p:ph type="title"/>
          </p:nvPr>
        </p:nvSpPr>
        <p:spPr>
          <a:xfrm>
            <a:off x="2421466" y="4487334"/>
            <a:ext cx="9491575" cy="1017221"/>
          </a:xfrm>
          <a:prstGeom prst="rect">
            <a:avLst/>
          </a:prstGeom>
        </p:spPr>
        <p:txBody>
          <a:bodyPr anchor="t">
            <a:noAutofit/>
          </a:bodyPr>
          <a:lstStyle>
            <a:lvl1pPr algn="l">
              <a:defRPr sz="3200">
                <a:solidFill>
                  <a:srgbClr val="0070C0"/>
                </a:solidFill>
              </a:defRPr>
            </a:lvl1pPr>
          </a:lstStyle>
          <a:p>
            <a:r>
              <a:rPr dirty="0"/>
              <a:t>Title Text</a:t>
            </a:r>
          </a:p>
        </p:txBody>
      </p:sp>
      <p:sp>
        <p:nvSpPr>
          <p:cNvPr id="7" name="Picture Placeholder 8"/>
          <p:cNvSpPr>
            <a:spLocks noGrp="1" noChangeAspect="1"/>
          </p:cNvSpPr>
          <p:nvPr>
            <p:ph type="pic" sz="quarter" idx="10"/>
          </p:nvPr>
        </p:nvSpPr>
        <p:spPr>
          <a:xfrm rot="21446589">
            <a:off x="81901" y="-1212676"/>
            <a:ext cx="11957011" cy="4951717"/>
          </a:xfrm>
          <a:prstGeom prst="roundRect">
            <a:avLst>
              <a:gd name="adj" fmla="val 7696"/>
            </a:avLst>
          </a:prstGeom>
        </p:spPr>
        <p:txBody>
          <a:bodyPr/>
          <a:lstStyle/>
          <a:p>
            <a:endParaRPr lang="en-US"/>
          </a:p>
        </p:txBody>
      </p:sp>
      <p:sp>
        <p:nvSpPr>
          <p:cNvPr id="10"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pic>
        <p:nvPicPr>
          <p:cNvPr id="2" name="Picture 1">
            <a:extLst>
              <a:ext uri="{FF2B5EF4-FFF2-40B4-BE49-F238E27FC236}">
                <a16:creationId xmlns:a16="http://schemas.microsoft.com/office/drawing/2014/main" id="{40A912C5-6E38-051C-51C3-A96BA4421EF6}"/>
              </a:ext>
            </a:extLst>
          </p:cNvPr>
          <p:cNvPicPr>
            <a:picLocks noChangeAspect="1"/>
          </p:cNvPicPr>
          <p:nvPr userDrawn="1"/>
        </p:nvPicPr>
        <p:blipFill>
          <a:blip r:embed="rId3"/>
          <a:stretch>
            <a:fillRect/>
          </a:stretch>
        </p:blipFill>
        <p:spPr>
          <a:xfrm>
            <a:off x="675388" y="6237172"/>
            <a:ext cx="909665" cy="465265"/>
          </a:xfrm>
          <a:prstGeom prst="rect">
            <a:avLst/>
          </a:prstGeom>
        </p:spPr>
      </p:pic>
    </p:spTree>
    <p:extLst>
      <p:ext uri="{BB962C8B-B14F-4D97-AF65-F5344CB8AC3E}">
        <p14:creationId xmlns:p14="http://schemas.microsoft.com/office/powerpoint/2010/main" val="20836034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9_Custom Layou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0" name="Shape 40"/>
          <p:cNvSpPr>
            <a:spLocks noGrp="1"/>
          </p:cNvSpPr>
          <p:nvPr>
            <p:ph type="title"/>
          </p:nvPr>
        </p:nvSpPr>
        <p:spPr>
          <a:xfrm>
            <a:off x="305603" y="1415195"/>
            <a:ext cx="2590987" cy="2215744"/>
          </a:xfrm>
          <a:prstGeom prst="rect">
            <a:avLst/>
          </a:prstGeom>
        </p:spPr>
        <p:txBody>
          <a:bodyPr anchor="t">
            <a:noAutofit/>
          </a:bodyPr>
          <a:lstStyle>
            <a:lvl1pPr>
              <a:defRPr sz="2667">
                <a:solidFill>
                  <a:srgbClr val="0070C0"/>
                </a:solidFill>
              </a:defRPr>
            </a:lvl1pPr>
          </a:lstStyle>
          <a:p>
            <a:r>
              <a:rPr dirty="0"/>
              <a:t>Title Text</a:t>
            </a:r>
          </a:p>
        </p:txBody>
      </p:sp>
      <p:sp>
        <p:nvSpPr>
          <p:cNvPr id="7" name="Picture Placeholder 8"/>
          <p:cNvSpPr>
            <a:spLocks noGrp="1" noChangeAspect="1"/>
          </p:cNvSpPr>
          <p:nvPr>
            <p:ph type="pic" sz="quarter" idx="10"/>
          </p:nvPr>
        </p:nvSpPr>
        <p:spPr>
          <a:xfrm rot="393435">
            <a:off x="4346290" y="-1453077"/>
            <a:ext cx="8574277" cy="7355041"/>
          </a:xfrm>
          <a:prstGeom prst="roundRect">
            <a:avLst>
              <a:gd name="adj" fmla="val 5406"/>
            </a:avLst>
          </a:prstGeom>
        </p:spPr>
        <p:txBody>
          <a:bodyPr/>
          <a:lstStyle/>
          <a:p>
            <a:endParaRPr lang="en-US"/>
          </a:p>
        </p:txBody>
      </p:sp>
      <p:sp>
        <p:nvSpPr>
          <p:cNvPr id="10" name="Shape 42"/>
          <p:cNvSpPr>
            <a:spLocks noGrp="1"/>
          </p:cNvSpPr>
          <p:nvPr>
            <p:ph type="sldNum" sz="quarter" idx="2"/>
          </p:nvPr>
        </p:nvSpPr>
        <p:spPr>
          <a:xfrm>
            <a:off x="11254523" y="6340177"/>
            <a:ext cx="624383" cy="372535"/>
          </a:xfrm>
          <a:prstGeom prst="rect">
            <a:avLst/>
          </a:prstGeom>
        </p:spPr>
        <p:txBody>
          <a:bodyPr/>
          <a:lstStyle>
            <a:lvl1pPr algn="r">
              <a:defRPr sz="1333">
                <a:solidFill>
                  <a:schemeClr val="tx1">
                    <a:lumMod val="75000"/>
                    <a:lumOff val="25000"/>
                  </a:schemeClr>
                </a:solidFill>
                <a:latin typeface="Arial" panose="020B0604020202020204" pitchFamily="34" charset="0"/>
                <a:cs typeface="Arial" panose="020B0604020202020204" pitchFamily="34" charset="0"/>
              </a:defRPr>
            </a:lvl1pPr>
          </a:lstStyle>
          <a:p>
            <a:fld id="{86CB4B4D-7CA3-9044-876B-883B54F8677D}" type="slidenum">
              <a:rPr lang="en-US" smtClean="0"/>
              <a:pPr/>
              <a:t>‹#›</a:t>
            </a:fld>
            <a:endParaRPr lang="en-US" dirty="0"/>
          </a:p>
        </p:txBody>
      </p:sp>
      <p:grpSp>
        <p:nvGrpSpPr>
          <p:cNvPr id="8" name="Group 7"/>
          <p:cNvGrpSpPr/>
          <p:nvPr userDrawn="1"/>
        </p:nvGrpSpPr>
        <p:grpSpPr>
          <a:xfrm>
            <a:off x="425533" y="4511037"/>
            <a:ext cx="520340" cy="97554"/>
            <a:chOff x="2522085" y="4216400"/>
            <a:chExt cx="390183" cy="73152"/>
          </a:xfrm>
        </p:grpSpPr>
        <p:sp>
          <p:nvSpPr>
            <p:cNvPr id="11" name="Oval 10"/>
            <p:cNvSpPr/>
            <p:nvPr/>
          </p:nvSpPr>
          <p:spPr>
            <a:xfrm>
              <a:off x="2522085"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12" name="Oval 11"/>
            <p:cNvSpPr/>
            <p:nvPr/>
          </p:nvSpPr>
          <p:spPr>
            <a:xfrm>
              <a:off x="2680601"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13" name="Oval 12"/>
            <p:cNvSpPr/>
            <p:nvPr/>
          </p:nvSpPr>
          <p:spPr>
            <a:xfrm>
              <a:off x="2839116"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pic>
        <p:nvPicPr>
          <p:cNvPr id="2" name="Picture 1">
            <a:extLst>
              <a:ext uri="{FF2B5EF4-FFF2-40B4-BE49-F238E27FC236}">
                <a16:creationId xmlns:a16="http://schemas.microsoft.com/office/drawing/2014/main" id="{331F3CC2-DFC8-E9A7-F20C-C87D21C78A47}"/>
              </a:ext>
            </a:extLst>
          </p:cNvPr>
          <p:cNvPicPr>
            <a:picLocks noChangeAspect="1"/>
          </p:cNvPicPr>
          <p:nvPr userDrawn="1"/>
        </p:nvPicPr>
        <p:blipFill>
          <a:blip r:embed="rId3"/>
          <a:stretch>
            <a:fillRect/>
          </a:stretch>
        </p:blipFill>
        <p:spPr>
          <a:xfrm>
            <a:off x="262432" y="6237171"/>
            <a:ext cx="909665" cy="465265"/>
          </a:xfrm>
          <a:prstGeom prst="rect">
            <a:avLst/>
          </a:prstGeom>
        </p:spPr>
      </p:pic>
    </p:spTree>
    <p:extLst>
      <p:ext uri="{BB962C8B-B14F-4D97-AF65-F5344CB8AC3E}">
        <p14:creationId xmlns:p14="http://schemas.microsoft.com/office/powerpoint/2010/main" val="72296600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4">
            <a:extLst>
              <a:ext uri="{28A0092B-C50C-407E-A947-70E740481C1C}">
                <a14:useLocalDpi xmlns:a14="http://schemas.microsoft.com/office/drawing/2010/main" val="0"/>
              </a:ext>
            </a:extLst>
          </a:blip>
          <a:stretch>
            <a:fillRect/>
          </a:stretch>
        </p:blipFill>
        <p:spPr>
          <a:xfrm>
            <a:off x="1806" y="0"/>
            <a:ext cx="12188388" cy="6858000"/>
          </a:xfrm>
          <a:prstGeom prst="rect">
            <a:avLst/>
          </a:prstGeom>
        </p:spPr>
      </p:pic>
      <p:pic>
        <p:nvPicPr>
          <p:cNvPr id="3" name="image2.png" descr="Untitled-7.png"/>
          <p:cNvPicPr>
            <a:picLocks noChangeAspect="1"/>
          </p:cNvPicPr>
          <p:nvPr/>
        </p:nvPicPr>
        <p:blipFill>
          <a:blip r:embed="rId25"/>
          <a:stretch>
            <a:fillRect/>
          </a:stretch>
        </p:blipFill>
        <p:spPr>
          <a:xfrm>
            <a:off x="639234" y="2734392"/>
            <a:ext cx="2440221" cy="1165128"/>
          </a:xfrm>
          <a:prstGeom prst="rect">
            <a:avLst/>
          </a:prstGeom>
          <a:ln w="12700">
            <a:miter lim="400000"/>
          </a:ln>
        </p:spPr>
      </p:pic>
    </p:spTree>
    <p:extLst>
      <p:ext uri="{BB962C8B-B14F-4D97-AF65-F5344CB8AC3E}">
        <p14:creationId xmlns:p14="http://schemas.microsoft.com/office/powerpoint/2010/main" val="13496205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Lst>
  <p:transition spd="med"/>
  <p:hf hdr="0" ftr="0" dt="0"/>
  <p:txStyles>
    <p:titleStyle>
      <a:lvl1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1pPr>
      <a:lvl2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2pPr>
      <a:lvl3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3pPr>
      <a:lvl4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4pPr>
      <a:lvl5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5pPr>
      <a:lvl6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6pPr>
      <a:lvl7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7pPr>
      <a:lvl8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8pPr>
      <a:lvl9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9pPr>
    </p:titleStyle>
    <p:bodyStyle>
      <a:lvl1pPr marL="457189" marR="0" indent="-457189"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1pPr>
      <a:lvl2pPr marL="1045002" marR="0" indent="-435417"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2pPr>
      <a:lvl3pPr marL="1625559" marR="0" indent="-406390"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3pPr>
      <a:lvl4pPr marL="231642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4pPr>
      <a:lvl5pPr marL="2926007"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5pPr>
      <a:lvl6pPr marL="353559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6pPr>
      <a:lvl7pPr marL="4145176"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7pPr>
      <a:lvl8pPr marL="4754760"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8pPr>
      <a:lvl9pPr marL="5364345"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9pPr>
    </p:bodyStyle>
    <p:otherStyle>
      <a:lvl1pPr marL="0" marR="0" indent="0"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1pPr>
      <a:lvl2pPr marL="0" marR="0" indent="609585"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2pPr>
      <a:lvl3pPr marL="0" marR="0" indent="1219170"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3pPr>
      <a:lvl4pPr marL="0" marR="0" indent="1828754"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4pPr>
      <a:lvl5pPr marL="0" marR="0" indent="2438339"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5pPr>
      <a:lvl6pPr marL="0" marR="0" indent="3047924"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6pPr>
      <a:lvl7pPr marL="0" marR="0" indent="3657509"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7pPr>
      <a:lvl8pPr marL="0" marR="0" indent="4267093"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8pPr>
      <a:lvl9pPr marL="0" marR="0" indent="4876678" algn="r" defTabSz="609585"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8" name="Picture 7"/>
          <p:cNvPicPr>
            <a:picLocks noChangeAspect="1"/>
          </p:cNvPicPr>
          <p:nvPr/>
        </p:nvPicPr>
        <p:blipFill rotWithShape="1">
          <a:blip r:embed="rId4" cstate="screen">
            <a:extLst>
              <a:ext uri="{28A0092B-C50C-407E-A947-70E740481C1C}">
                <a14:useLocalDpi xmlns:a14="http://schemas.microsoft.com/office/drawing/2010/main"/>
              </a:ext>
            </a:extLst>
          </a:blip>
          <a:srcRect r="44485"/>
          <a:stretch/>
        </p:blipFill>
        <p:spPr>
          <a:xfrm>
            <a:off x="1354" y="762"/>
            <a:ext cx="6767746" cy="6857238"/>
          </a:xfrm>
          <a:prstGeom prst="rect">
            <a:avLst/>
          </a:prstGeom>
        </p:spPr>
      </p:pic>
      <p:sp>
        <p:nvSpPr>
          <p:cNvPr id="10" name="Shape 374"/>
          <p:cNvSpPr txBox="1">
            <a:spLocks/>
          </p:cNvSpPr>
          <p:nvPr/>
        </p:nvSpPr>
        <p:spPr>
          <a:xfrm>
            <a:off x="304758" y="3155881"/>
            <a:ext cx="4801137" cy="889004"/>
          </a:xfrm>
          <a:prstGeom prst="rect">
            <a:avLst/>
          </a:prstGeom>
        </p:spPr>
        <p:txBody>
          <a:bodyPr anchor="t">
            <a:noAutofit/>
          </a:bodyPr>
          <a:lstStyle>
            <a:lvl1pPr marL="0" marR="0" indent="0" algn="l" defTabSz="609585" rtl="0" latinLnBrk="0">
              <a:lnSpc>
                <a:spcPct val="100000"/>
              </a:lnSpc>
              <a:spcBef>
                <a:spcPts val="0"/>
              </a:spcBef>
              <a:spcAft>
                <a:spcPts val="0"/>
              </a:spcAft>
              <a:buClrTx/>
              <a:buSzTx/>
              <a:buFontTx/>
              <a:buNone/>
              <a:tabLst/>
              <a:defRPr sz="2500" b="0" i="0" u="none" strike="noStrike" cap="none" spc="0" baseline="0">
                <a:ln>
                  <a:noFill/>
                </a:ln>
                <a:solidFill>
                  <a:srgbClr val="0070C0"/>
                </a:solidFill>
                <a:uFillTx/>
                <a:latin typeface="Arial"/>
                <a:ea typeface="Arial"/>
                <a:cs typeface="Arial"/>
                <a:sym typeface="Arial"/>
              </a:defRPr>
            </a:lvl1pPr>
            <a:lvl2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2pPr>
            <a:lvl3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3pPr>
            <a:lvl4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4pPr>
            <a:lvl5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5pPr>
            <a:lvl6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6pPr>
            <a:lvl7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7pPr>
            <a:lvl8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8pPr>
            <a:lvl9pPr marL="0" marR="0" indent="0" algn="l" defTabSz="609585" rtl="0" latinLnBrk="0">
              <a:lnSpc>
                <a:spcPct val="100000"/>
              </a:lnSpc>
              <a:spcBef>
                <a:spcPts val="0"/>
              </a:spcBef>
              <a:spcAft>
                <a:spcPts val="0"/>
              </a:spcAft>
              <a:buClrTx/>
              <a:buSzTx/>
              <a:buFontTx/>
              <a:buNone/>
              <a:tabLst/>
              <a:defRPr sz="3200" b="0" i="0" u="none" strike="noStrike" cap="none" spc="0" baseline="0">
                <a:ln>
                  <a:noFill/>
                </a:ln>
                <a:solidFill>
                  <a:srgbClr val="2670C3"/>
                </a:solidFill>
                <a:uFillTx/>
                <a:latin typeface="Arial"/>
                <a:ea typeface="Arial"/>
                <a:cs typeface="Arial"/>
                <a:sym typeface="Arial"/>
              </a:defRPr>
            </a:lvl9pPr>
          </a:lstStyle>
          <a:p>
            <a:r>
              <a:rPr lang="en-US" sz="2670" kern="0" dirty="0"/>
              <a:t>Infosys</a:t>
            </a:r>
          </a:p>
          <a:p>
            <a:r>
              <a:rPr lang="en-US" sz="2800" kern="0" dirty="0" err="1"/>
              <a:t>Makeathon</a:t>
            </a:r>
            <a:r>
              <a:rPr lang="en-US" sz="2800" kern="0"/>
              <a:t> 5.0</a:t>
            </a:r>
            <a:endParaRPr lang="en-US" sz="2800" kern="0" dirty="0"/>
          </a:p>
          <a:p>
            <a:r>
              <a:rPr lang="en-US" sz="2800" kern="0" dirty="0"/>
              <a:t>Phase 1</a:t>
            </a:r>
          </a:p>
          <a:p>
            <a:endParaRPr lang="en-US" sz="2670" kern="0" dirty="0"/>
          </a:p>
          <a:p>
            <a:br>
              <a:rPr lang="en-US" sz="2670" kern="0" dirty="0"/>
            </a:br>
            <a:endParaRPr lang="en-US" sz="2670" kern="0" dirty="0"/>
          </a:p>
        </p:txBody>
      </p:sp>
      <p:grpSp>
        <p:nvGrpSpPr>
          <p:cNvPr id="11" name="Group 10"/>
          <p:cNvGrpSpPr/>
          <p:nvPr/>
        </p:nvGrpSpPr>
        <p:grpSpPr>
          <a:xfrm>
            <a:off x="425533" y="4511037"/>
            <a:ext cx="520340" cy="97554"/>
            <a:chOff x="2522085" y="4216400"/>
            <a:chExt cx="390183" cy="73152"/>
          </a:xfrm>
        </p:grpSpPr>
        <p:sp>
          <p:nvSpPr>
            <p:cNvPr id="12" name="Oval 11"/>
            <p:cNvSpPr/>
            <p:nvPr/>
          </p:nvSpPr>
          <p:spPr>
            <a:xfrm>
              <a:off x="2522085"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13" name="Oval 12"/>
            <p:cNvSpPr/>
            <p:nvPr/>
          </p:nvSpPr>
          <p:spPr>
            <a:xfrm>
              <a:off x="2680601"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14" name="Oval 13"/>
            <p:cNvSpPr/>
            <p:nvPr/>
          </p:nvSpPr>
          <p:spPr>
            <a:xfrm>
              <a:off x="2839116"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
        <p:nvSpPr>
          <p:cNvPr id="17" name="Rectangle 16"/>
          <p:cNvSpPr/>
          <p:nvPr/>
        </p:nvSpPr>
        <p:spPr>
          <a:xfrm>
            <a:off x="4131293" y="4960405"/>
            <a:ext cx="5167746" cy="369332"/>
          </a:xfrm>
          <a:prstGeom prst="rect">
            <a:avLst/>
          </a:prstGeom>
        </p:spPr>
        <p:txBody>
          <a:bodyPr wrap="square">
            <a:spAutoFit/>
          </a:bodyPr>
          <a:lstStyle/>
          <a:p>
            <a:endParaRPr lang="en-US" dirty="0"/>
          </a:p>
        </p:txBody>
      </p:sp>
      <p:pic>
        <p:nvPicPr>
          <p:cNvPr id="2" name="Picture 1">
            <a:extLst>
              <a:ext uri="{FF2B5EF4-FFF2-40B4-BE49-F238E27FC236}">
                <a16:creationId xmlns:a16="http://schemas.microsoft.com/office/drawing/2014/main" id="{FE0CBB32-67E3-AA6E-DA64-D3AE67D9CF79}"/>
              </a:ext>
            </a:extLst>
          </p:cNvPr>
          <p:cNvPicPr>
            <a:picLocks noChangeAspect="1"/>
          </p:cNvPicPr>
          <p:nvPr/>
        </p:nvPicPr>
        <p:blipFill>
          <a:blip r:embed="rId5"/>
          <a:stretch>
            <a:fillRect/>
          </a:stretch>
        </p:blipFill>
        <p:spPr>
          <a:xfrm>
            <a:off x="232937" y="6281417"/>
            <a:ext cx="909665" cy="465265"/>
          </a:xfrm>
          <a:prstGeom prst="rect">
            <a:avLst/>
          </a:prstGeom>
        </p:spPr>
      </p:pic>
    </p:spTree>
    <p:extLst>
      <p:ext uri="{BB962C8B-B14F-4D97-AF65-F5344CB8AC3E}">
        <p14:creationId xmlns:p14="http://schemas.microsoft.com/office/powerpoint/2010/main" val="338683477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1"/>
          <p:cNvSpPr txBox="1">
            <a:spLocks/>
          </p:cNvSpPr>
          <p:nvPr/>
        </p:nvSpPr>
        <p:spPr>
          <a:xfrm>
            <a:off x="233938" y="240144"/>
            <a:ext cx="11729463" cy="485459"/>
          </a:xfrm>
          <a:prstGeom prst="rect">
            <a:avLst/>
          </a:prstGeom>
        </p:spPr>
        <p:txBody>
          <a:bodyPr vert="horz" lIns="91440" tIns="45720" rIns="91440" bIns="45720" rtlCol="0" anchor="t">
            <a:noAutofit/>
          </a:bodyPr>
          <a:lstStyle>
            <a:defPPr>
              <a:defRPr lang="en-US"/>
            </a:defPPr>
            <a:lvl1pPr>
              <a:spcBef>
                <a:spcPct val="0"/>
              </a:spcBef>
              <a:buNone/>
              <a:defRPr sz="2800" b="1">
                <a:solidFill>
                  <a:srgbClr val="0282D6"/>
                </a:solidFill>
                <a:latin typeface="Segoe UI" panose="020B0502040204020203" pitchFamily="34" charset="0"/>
                <a:ea typeface="+mj-ea"/>
                <a:cs typeface="Segoe UI" panose="020B0502040204020203" pitchFamily="34" charset="0"/>
              </a:defRPr>
            </a:lvl1pPr>
          </a:lstStyle>
          <a:p>
            <a:endParaRPr lang="en-US" sz="3733" dirty="0">
              <a:solidFill>
                <a:schemeClr val="accent1"/>
              </a:solidFill>
              <a:latin typeface="Arial" pitchFamily="34" charset="0"/>
              <a:cs typeface="Arial" pitchFamily="34" charset="0"/>
            </a:endParaRPr>
          </a:p>
        </p:txBody>
      </p:sp>
      <p:sp>
        <p:nvSpPr>
          <p:cNvPr id="5" name="Title 4"/>
          <p:cNvSpPr>
            <a:spLocks noGrp="1"/>
          </p:cNvSpPr>
          <p:nvPr>
            <p:ph type="title"/>
          </p:nvPr>
        </p:nvSpPr>
        <p:spPr>
          <a:xfrm>
            <a:off x="312676" y="224162"/>
            <a:ext cx="11630733" cy="603981"/>
          </a:xfrm>
        </p:spPr>
        <p:txBody>
          <a:bodyPr/>
          <a:lstStyle/>
          <a:p>
            <a:r>
              <a:rPr lang="en-US" dirty="0"/>
              <a:t>Team and Use Case</a:t>
            </a:r>
          </a:p>
        </p:txBody>
      </p:sp>
      <p:grpSp>
        <p:nvGrpSpPr>
          <p:cNvPr id="24" name="Group 23"/>
          <p:cNvGrpSpPr/>
          <p:nvPr/>
        </p:nvGrpSpPr>
        <p:grpSpPr>
          <a:xfrm>
            <a:off x="411247" y="730589"/>
            <a:ext cx="520340" cy="97554"/>
            <a:chOff x="2522085" y="4216400"/>
            <a:chExt cx="390183" cy="73152"/>
          </a:xfrm>
        </p:grpSpPr>
        <p:sp>
          <p:nvSpPr>
            <p:cNvPr id="27" name="Oval 26"/>
            <p:cNvSpPr/>
            <p:nvPr/>
          </p:nvSpPr>
          <p:spPr>
            <a:xfrm>
              <a:off x="2522085"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29" name="Oval 28"/>
            <p:cNvSpPr/>
            <p:nvPr/>
          </p:nvSpPr>
          <p:spPr>
            <a:xfrm>
              <a:off x="2680601"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35" name="Oval 34"/>
            <p:cNvSpPr/>
            <p:nvPr/>
          </p:nvSpPr>
          <p:spPr>
            <a:xfrm>
              <a:off x="2839116"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
        <p:nvSpPr>
          <p:cNvPr id="36" name="Slide Number Placeholder 2"/>
          <p:cNvSpPr>
            <a:spLocks noGrp="1"/>
          </p:cNvSpPr>
          <p:nvPr>
            <p:ph type="sldNum" sz="quarter" idx="2"/>
          </p:nvPr>
        </p:nvSpPr>
        <p:spPr>
          <a:xfrm>
            <a:off x="11254523" y="6340177"/>
            <a:ext cx="624383" cy="372535"/>
          </a:xfrm>
        </p:spPr>
        <p:txBody>
          <a:bodyPr/>
          <a:lstStyle/>
          <a:p>
            <a:r>
              <a:rPr lang="en-US" dirty="0"/>
              <a:t>2</a:t>
            </a:r>
          </a:p>
        </p:txBody>
      </p:sp>
      <p:sp>
        <p:nvSpPr>
          <p:cNvPr id="11" name="Content Placeholder 4"/>
          <p:cNvSpPr txBox="1">
            <a:spLocks/>
          </p:cNvSpPr>
          <p:nvPr/>
        </p:nvSpPr>
        <p:spPr>
          <a:xfrm>
            <a:off x="508801" y="1170277"/>
            <a:ext cx="8684638" cy="3795423"/>
          </a:xfrm>
          <a:prstGeom prst="rect">
            <a:avLst/>
          </a:prstGeom>
        </p:spPr>
        <p:txBody>
          <a:bodyPr>
            <a:normAutofit/>
          </a:bodyPr>
          <a:lstStyle>
            <a:lvl1pPr marL="457189" marR="0" indent="-457189"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1pPr>
            <a:lvl2pPr marL="1045002" marR="0" indent="-435417"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2pPr>
            <a:lvl3pPr marL="1625559" marR="0" indent="-406390"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3pPr>
            <a:lvl4pPr marL="231642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4pPr>
            <a:lvl5pPr marL="2926007"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5pPr>
            <a:lvl6pPr marL="353559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6pPr>
            <a:lvl7pPr marL="4145176"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7pPr>
            <a:lvl8pPr marL="4754760"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8pPr>
            <a:lvl9pPr marL="5364345"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9pPr>
          </a:lstStyle>
          <a:p>
            <a:pPr marL="274320" indent="-274320"/>
            <a:r>
              <a:rPr lang="en-US" sz="1500" b="1" kern="0" dirty="0">
                <a:solidFill>
                  <a:schemeClr val="tx1">
                    <a:lumMod val="75000"/>
                    <a:lumOff val="25000"/>
                  </a:schemeClr>
                </a:solidFill>
                <a:latin typeface="Arial" panose="020B0604020202020204" pitchFamily="34" charset="0"/>
                <a:cs typeface="Arial" panose="020B0604020202020204" pitchFamily="34" charset="0"/>
              </a:rPr>
              <a:t>&lt; USE CASE &gt;</a:t>
            </a:r>
          </a:p>
          <a:p>
            <a:pPr marL="274320" indent="-274320"/>
            <a:endParaRPr lang="en-US" sz="1500" b="1" kern="0" dirty="0">
              <a:solidFill>
                <a:schemeClr val="tx1">
                  <a:lumMod val="75000"/>
                  <a:lumOff val="25000"/>
                </a:schemeClr>
              </a:solidFill>
              <a:latin typeface="Arial" panose="020B0604020202020204" pitchFamily="34" charset="0"/>
              <a:cs typeface="Arial" panose="020B0604020202020204" pitchFamily="34" charset="0"/>
            </a:endParaRPr>
          </a:p>
          <a:p>
            <a:pPr marL="274320" indent="-274320"/>
            <a:endParaRPr lang="en-US" sz="1500" b="1" kern="0" dirty="0">
              <a:solidFill>
                <a:schemeClr val="tx1">
                  <a:lumMod val="75000"/>
                  <a:lumOff val="25000"/>
                </a:schemeClr>
              </a:solidFill>
              <a:latin typeface="Arial" panose="020B0604020202020204" pitchFamily="34" charset="0"/>
              <a:cs typeface="Arial" panose="020B0604020202020204" pitchFamily="34" charset="0"/>
            </a:endParaRPr>
          </a:p>
          <a:p>
            <a:pPr marL="274320" indent="-274320"/>
            <a:r>
              <a:rPr lang="en-US" sz="1500" b="1" kern="0" dirty="0">
                <a:solidFill>
                  <a:schemeClr val="tx1">
                    <a:lumMod val="75000"/>
                    <a:lumOff val="25000"/>
                  </a:schemeClr>
                </a:solidFill>
                <a:latin typeface="Arial" panose="020B0604020202020204" pitchFamily="34" charset="0"/>
                <a:cs typeface="Arial" panose="020B0604020202020204" pitchFamily="34" charset="0"/>
              </a:rPr>
              <a:t>&lt;TEAM NAME&gt;</a:t>
            </a:r>
          </a:p>
          <a:p>
            <a:pPr marL="274320" indent="-274320"/>
            <a:endParaRPr lang="en-US" sz="1500" b="1" kern="0" dirty="0">
              <a:solidFill>
                <a:schemeClr val="tx1">
                  <a:lumMod val="75000"/>
                  <a:lumOff val="25000"/>
                </a:schemeClr>
              </a:solidFill>
              <a:latin typeface="Arial" panose="020B0604020202020204" pitchFamily="34" charset="0"/>
              <a:cs typeface="Arial" panose="020B0604020202020204" pitchFamily="34" charset="0"/>
            </a:endParaRPr>
          </a:p>
          <a:p>
            <a:pPr marL="274320" indent="-274320"/>
            <a:endParaRPr lang="en-US" sz="1500" b="1" kern="0" dirty="0">
              <a:solidFill>
                <a:schemeClr val="tx1">
                  <a:lumMod val="75000"/>
                  <a:lumOff val="25000"/>
                </a:schemeClr>
              </a:solidFill>
              <a:latin typeface="Arial" panose="020B0604020202020204" pitchFamily="34" charset="0"/>
              <a:cs typeface="Arial" panose="020B0604020202020204" pitchFamily="34" charset="0"/>
            </a:endParaRPr>
          </a:p>
          <a:p>
            <a:pPr marL="274320" indent="-274320"/>
            <a:r>
              <a:rPr lang="en-US" sz="1500" b="1" kern="0" dirty="0">
                <a:solidFill>
                  <a:schemeClr val="tx1">
                    <a:lumMod val="75000"/>
                    <a:lumOff val="25000"/>
                  </a:schemeClr>
                </a:solidFill>
                <a:latin typeface="Arial" panose="020B0604020202020204" pitchFamily="34" charset="0"/>
                <a:cs typeface="Arial" panose="020B0604020202020204" pitchFamily="34" charset="0"/>
              </a:rPr>
              <a:t>&lt;TEAM MEMBERS WITH </a:t>
            </a:r>
            <a:r>
              <a:rPr lang="en-US" sz="1500" b="1" kern="0">
                <a:solidFill>
                  <a:schemeClr val="tx1">
                    <a:lumMod val="75000"/>
                    <a:lumOff val="25000"/>
                  </a:schemeClr>
                </a:solidFill>
                <a:latin typeface="Arial" panose="020B0604020202020204" pitchFamily="34" charset="0"/>
                <a:cs typeface="Arial" panose="020B0604020202020204" pitchFamily="34" charset="0"/>
              </a:rPr>
              <a:t>COLLEGE DETAILS</a:t>
            </a:r>
            <a:r>
              <a:rPr lang="en-US" sz="1500" b="1" kern="0" dirty="0">
                <a:solidFill>
                  <a:schemeClr val="tx1">
                    <a:lumMod val="75000"/>
                    <a:lumOff val="25000"/>
                  </a:schemeClr>
                </a:solidFill>
                <a:latin typeface="Arial" panose="020B0604020202020204" pitchFamily="34" charset="0"/>
                <a:cs typeface="Arial" panose="020B0604020202020204" pitchFamily="34" charset="0"/>
              </a:rPr>
              <a:t>&gt;</a:t>
            </a:r>
          </a:p>
        </p:txBody>
      </p:sp>
    </p:spTree>
    <p:extLst>
      <p:ext uri="{BB962C8B-B14F-4D97-AF65-F5344CB8AC3E}">
        <p14:creationId xmlns:p14="http://schemas.microsoft.com/office/powerpoint/2010/main" val="229111178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1"/>
          <p:cNvSpPr txBox="1">
            <a:spLocks/>
          </p:cNvSpPr>
          <p:nvPr/>
        </p:nvSpPr>
        <p:spPr>
          <a:xfrm>
            <a:off x="233938" y="240144"/>
            <a:ext cx="11729463" cy="485459"/>
          </a:xfrm>
          <a:prstGeom prst="rect">
            <a:avLst/>
          </a:prstGeom>
        </p:spPr>
        <p:txBody>
          <a:bodyPr vert="horz" lIns="91440" tIns="45720" rIns="91440" bIns="45720" rtlCol="0" anchor="t">
            <a:noAutofit/>
          </a:bodyPr>
          <a:lstStyle>
            <a:defPPr>
              <a:defRPr lang="en-US"/>
            </a:defPPr>
            <a:lvl1pPr>
              <a:spcBef>
                <a:spcPct val="0"/>
              </a:spcBef>
              <a:buNone/>
              <a:defRPr sz="2800" b="1">
                <a:solidFill>
                  <a:srgbClr val="0282D6"/>
                </a:solidFill>
                <a:latin typeface="Segoe UI" panose="020B0502040204020203" pitchFamily="34" charset="0"/>
                <a:ea typeface="+mj-ea"/>
                <a:cs typeface="Segoe UI" panose="020B0502040204020203" pitchFamily="34" charset="0"/>
              </a:defRPr>
            </a:lvl1pPr>
          </a:lstStyle>
          <a:p>
            <a:endParaRPr lang="en-US" sz="3733" dirty="0">
              <a:solidFill>
                <a:schemeClr val="accent1"/>
              </a:solidFill>
              <a:latin typeface="Arial" pitchFamily="34" charset="0"/>
              <a:cs typeface="Arial" pitchFamily="34" charset="0"/>
            </a:endParaRPr>
          </a:p>
        </p:txBody>
      </p:sp>
      <p:sp>
        <p:nvSpPr>
          <p:cNvPr id="5" name="Title 4"/>
          <p:cNvSpPr>
            <a:spLocks noGrp="1"/>
          </p:cNvSpPr>
          <p:nvPr>
            <p:ph type="title"/>
          </p:nvPr>
        </p:nvSpPr>
        <p:spPr>
          <a:xfrm>
            <a:off x="312676" y="224162"/>
            <a:ext cx="11630733" cy="603981"/>
          </a:xfrm>
        </p:spPr>
        <p:txBody>
          <a:bodyPr/>
          <a:lstStyle/>
          <a:p>
            <a:r>
              <a:rPr lang="en-US" dirty="0"/>
              <a:t>Use Case</a:t>
            </a:r>
          </a:p>
        </p:txBody>
      </p:sp>
      <p:grpSp>
        <p:nvGrpSpPr>
          <p:cNvPr id="24" name="Group 23"/>
          <p:cNvGrpSpPr/>
          <p:nvPr/>
        </p:nvGrpSpPr>
        <p:grpSpPr>
          <a:xfrm>
            <a:off x="411247" y="730589"/>
            <a:ext cx="520340" cy="97554"/>
            <a:chOff x="2522085" y="4216400"/>
            <a:chExt cx="390183" cy="73152"/>
          </a:xfrm>
        </p:grpSpPr>
        <p:sp>
          <p:nvSpPr>
            <p:cNvPr id="27" name="Oval 26"/>
            <p:cNvSpPr/>
            <p:nvPr/>
          </p:nvSpPr>
          <p:spPr>
            <a:xfrm>
              <a:off x="2522085"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29" name="Oval 28"/>
            <p:cNvSpPr/>
            <p:nvPr/>
          </p:nvSpPr>
          <p:spPr>
            <a:xfrm>
              <a:off x="2680601"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35" name="Oval 34"/>
            <p:cNvSpPr/>
            <p:nvPr/>
          </p:nvSpPr>
          <p:spPr>
            <a:xfrm>
              <a:off x="2839116"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
        <p:nvSpPr>
          <p:cNvPr id="36" name="Slide Number Placeholder 2"/>
          <p:cNvSpPr>
            <a:spLocks noGrp="1"/>
          </p:cNvSpPr>
          <p:nvPr>
            <p:ph type="sldNum" sz="quarter" idx="2"/>
          </p:nvPr>
        </p:nvSpPr>
        <p:spPr>
          <a:xfrm>
            <a:off x="11254523" y="6340177"/>
            <a:ext cx="624383" cy="372535"/>
          </a:xfrm>
        </p:spPr>
        <p:txBody>
          <a:bodyPr/>
          <a:lstStyle/>
          <a:p>
            <a:r>
              <a:rPr lang="en-US" dirty="0"/>
              <a:t>3</a:t>
            </a:r>
          </a:p>
        </p:txBody>
      </p:sp>
      <p:sp>
        <p:nvSpPr>
          <p:cNvPr id="11" name="Content Placeholder 4"/>
          <p:cNvSpPr txBox="1">
            <a:spLocks/>
          </p:cNvSpPr>
          <p:nvPr/>
        </p:nvSpPr>
        <p:spPr>
          <a:xfrm>
            <a:off x="411247" y="1170277"/>
            <a:ext cx="8684638" cy="3795423"/>
          </a:xfrm>
          <a:prstGeom prst="rect">
            <a:avLst/>
          </a:prstGeom>
        </p:spPr>
        <p:txBody>
          <a:bodyPr>
            <a:normAutofit/>
          </a:bodyPr>
          <a:lstStyle>
            <a:lvl1pPr marL="457189" marR="0" indent="-457189"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1pPr>
            <a:lvl2pPr marL="1045002" marR="0" indent="-435417"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2pPr>
            <a:lvl3pPr marL="1625559" marR="0" indent="-406390"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3pPr>
            <a:lvl4pPr marL="231642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4pPr>
            <a:lvl5pPr marL="2926007"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5pPr>
            <a:lvl6pPr marL="353559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6pPr>
            <a:lvl7pPr marL="4145176"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7pPr>
            <a:lvl8pPr marL="4754760"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8pPr>
            <a:lvl9pPr marL="5364345"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9pPr>
          </a:lstStyle>
          <a:p>
            <a:r>
              <a:rPr lang="en-US" sz="1500" b="1" kern="0" dirty="0">
                <a:solidFill>
                  <a:schemeClr val="accent1">
                    <a:lumMod val="75000"/>
                  </a:schemeClr>
                </a:solidFill>
                <a:latin typeface="Arial" panose="020B0604020202020204" pitchFamily="34" charset="0"/>
                <a:cs typeface="Arial" panose="020B0604020202020204" pitchFamily="34" charset="0"/>
              </a:rPr>
              <a:t>&lt; YOUR UNDERSTANDING OF USE CASE &gt; (focus on what is the business problem?)</a:t>
            </a:r>
          </a:p>
          <a:p>
            <a:pPr lvl="1"/>
            <a:r>
              <a:rPr lang="en-US" sz="1500" kern="0" dirty="0">
                <a:solidFill>
                  <a:schemeClr val="accent1">
                    <a:lumMod val="75000"/>
                  </a:schemeClr>
                </a:solidFill>
                <a:latin typeface="Arial" panose="020B0604020202020204" pitchFamily="34" charset="0"/>
                <a:cs typeface="Arial" panose="020B0604020202020204" pitchFamily="34" charset="0"/>
              </a:rPr>
              <a:t>CONTEXT</a:t>
            </a:r>
          </a:p>
          <a:p>
            <a:pPr lvl="1"/>
            <a:endParaRPr lang="en-US" sz="1500" kern="0" dirty="0">
              <a:solidFill>
                <a:schemeClr val="accent1">
                  <a:lumMod val="75000"/>
                </a:schemeClr>
              </a:solidFill>
              <a:latin typeface="Arial" panose="020B0604020202020204" pitchFamily="34" charset="0"/>
              <a:cs typeface="Arial" panose="020B0604020202020204" pitchFamily="34" charset="0"/>
            </a:endParaRPr>
          </a:p>
          <a:p>
            <a:pPr lvl="1"/>
            <a:endParaRPr lang="en-US" sz="1500" kern="0" dirty="0">
              <a:solidFill>
                <a:schemeClr val="accent1">
                  <a:lumMod val="75000"/>
                </a:schemeClr>
              </a:solidFill>
              <a:latin typeface="Arial" panose="020B0604020202020204" pitchFamily="34" charset="0"/>
              <a:cs typeface="Arial" panose="020B0604020202020204" pitchFamily="34" charset="0"/>
            </a:endParaRPr>
          </a:p>
          <a:p>
            <a:pPr lvl="1"/>
            <a:endParaRPr lang="en-US" sz="1500" kern="0" dirty="0">
              <a:solidFill>
                <a:schemeClr val="accent1">
                  <a:lumMod val="75000"/>
                </a:schemeClr>
              </a:solidFill>
              <a:latin typeface="Arial" panose="020B0604020202020204" pitchFamily="34" charset="0"/>
              <a:cs typeface="Arial" panose="020B0604020202020204" pitchFamily="34" charset="0"/>
            </a:endParaRPr>
          </a:p>
          <a:p>
            <a:pPr lvl="1"/>
            <a:r>
              <a:rPr lang="en-US" sz="1500" kern="0" dirty="0">
                <a:solidFill>
                  <a:schemeClr val="accent1">
                    <a:lumMod val="75000"/>
                  </a:schemeClr>
                </a:solidFill>
                <a:latin typeface="Arial" panose="020B0604020202020204" pitchFamily="34" charset="0"/>
                <a:cs typeface="Arial" panose="020B0604020202020204" pitchFamily="34" charset="0"/>
              </a:rPr>
              <a:t>BUSINESS RELEVANCE </a:t>
            </a:r>
          </a:p>
          <a:p>
            <a:pPr lvl="1"/>
            <a:endParaRPr lang="en-US" sz="1500" kern="0" dirty="0">
              <a:solidFill>
                <a:schemeClr val="accent1">
                  <a:lumMod val="75000"/>
                </a:schemeClr>
              </a:solidFill>
              <a:latin typeface="Arial" panose="020B0604020202020204" pitchFamily="34" charset="0"/>
              <a:cs typeface="Arial" panose="020B0604020202020204" pitchFamily="34" charset="0"/>
            </a:endParaRPr>
          </a:p>
          <a:p>
            <a:pPr lvl="1"/>
            <a:endParaRPr lang="en-US" sz="1500" kern="0" dirty="0">
              <a:solidFill>
                <a:schemeClr val="accent1">
                  <a:lumMod val="75000"/>
                </a:schemeClr>
              </a:solidFill>
              <a:latin typeface="Arial" panose="020B0604020202020204" pitchFamily="34" charset="0"/>
              <a:cs typeface="Arial" panose="020B0604020202020204" pitchFamily="34" charset="0"/>
            </a:endParaRPr>
          </a:p>
          <a:p>
            <a:pPr lvl="1"/>
            <a:endParaRPr lang="en-US" sz="1500" kern="0" dirty="0">
              <a:solidFill>
                <a:schemeClr val="accent1">
                  <a:lumMod val="75000"/>
                </a:schemeClr>
              </a:solidFill>
              <a:latin typeface="Arial" panose="020B0604020202020204" pitchFamily="34" charset="0"/>
              <a:cs typeface="Arial" panose="020B0604020202020204" pitchFamily="34" charset="0"/>
            </a:endParaRPr>
          </a:p>
          <a:p>
            <a:pPr lvl="1"/>
            <a:r>
              <a:rPr lang="en-US" sz="1500" kern="0" dirty="0">
                <a:solidFill>
                  <a:schemeClr val="accent1">
                    <a:lumMod val="75000"/>
                  </a:schemeClr>
                </a:solidFill>
                <a:latin typeface="Arial" panose="020B0604020202020204" pitchFamily="34" charset="0"/>
                <a:cs typeface="Arial" panose="020B0604020202020204" pitchFamily="34" charset="0"/>
              </a:rPr>
              <a:t>BUSINESS SOLUTION</a:t>
            </a:r>
          </a:p>
          <a:p>
            <a:pPr lvl="1"/>
            <a:endParaRPr lang="en-US" sz="1500" kern="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4435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1"/>
          <p:cNvSpPr txBox="1">
            <a:spLocks/>
          </p:cNvSpPr>
          <p:nvPr/>
        </p:nvSpPr>
        <p:spPr>
          <a:xfrm>
            <a:off x="233938" y="240144"/>
            <a:ext cx="11729463" cy="485459"/>
          </a:xfrm>
          <a:prstGeom prst="rect">
            <a:avLst/>
          </a:prstGeom>
        </p:spPr>
        <p:txBody>
          <a:bodyPr vert="horz" lIns="91440" tIns="45720" rIns="91440" bIns="45720" rtlCol="0" anchor="t">
            <a:noAutofit/>
          </a:bodyPr>
          <a:lstStyle>
            <a:defPPr>
              <a:defRPr lang="en-US"/>
            </a:defPPr>
            <a:lvl1pPr>
              <a:spcBef>
                <a:spcPct val="0"/>
              </a:spcBef>
              <a:buNone/>
              <a:defRPr sz="2800" b="1">
                <a:solidFill>
                  <a:srgbClr val="0282D6"/>
                </a:solidFill>
                <a:latin typeface="Segoe UI" panose="020B0502040204020203" pitchFamily="34" charset="0"/>
                <a:ea typeface="+mj-ea"/>
                <a:cs typeface="Segoe UI" panose="020B0502040204020203" pitchFamily="34" charset="0"/>
              </a:defRPr>
            </a:lvl1pPr>
          </a:lstStyle>
          <a:p>
            <a:endParaRPr lang="en-US" sz="3733" dirty="0">
              <a:solidFill>
                <a:schemeClr val="accent1"/>
              </a:solidFill>
              <a:latin typeface="Arial" pitchFamily="34" charset="0"/>
              <a:cs typeface="Arial" pitchFamily="34" charset="0"/>
            </a:endParaRPr>
          </a:p>
        </p:txBody>
      </p:sp>
      <p:sp>
        <p:nvSpPr>
          <p:cNvPr id="5" name="Title 4"/>
          <p:cNvSpPr>
            <a:spLocks noGrp="1"/>
          </p:cNvSpPr>
          <p:nvPr>
            <p:ph type="title"/>
          </p:nvPr>
        </p:nvSpPr>
        <p:spPr>
          <a:xfrm>
            <a:off x="312676" y="224162"/>
            <a:ext cx="11630733" cy="603981"/>
          </a:xfrm>
        </p:spPr>
        <p:txBody>
          <a:bodyPr/>
          <a:lstStyle/>
          <a:p>
            <a:r>
              <a:rPr lang="en-US" dirty="0"/>
              <a:t>Technical Solution</a:t>
            </a:r>
          </a:p>
        </p:txBody>
      </p:sp>
      <p:grpSp>
        <p:nvGrpSpPr>
          <p:cNvPr id="24" name="Group 23"/>
          <p:cNvGrpSpPr/>
          <p:nvPr/>
        </p:nvGrpSpPr>
        <p:grpSpPr>
          <a:xfrm>
            <a:off x="411247" y="730589"/>
            <a:ext cx="520340" cy="97554"/>
            <a:chOff x="2522085" y="4216400"/>
            <a:chExt cx="390183" cy="73152"/>
          </a:xfrm>
        </p:grpSpPr>
        <p:sp>
          <p:nvSpPr>
            <p:cNvPr id="27" name="Oval 26"/>
            <p:cNvSpPr/>
            <p:nvPr/>
          </p:nvSpPr>
          <p:spPr>
            <a:xfrm>
              <a:off x="2522085"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29" name="Oval 28"/>
            <p:cNvSpPr/>
            <p:nvPr/>
          </p:nvSpPr>
          <p:spPr>
            <a:xfrm>
              <a:off x="2680601"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35" name="Oval 34"/>
            <p:cNvSpPr/>
            <p:nvPr/>
          </p:nvSpPr>
          <p:spPr>
            <a:xfrm>
              <a:off x="2839116" y="4216400"/>
              <a:ext cx="73152" cy="73152"/>
            </a:xfrm>
            <a:prstGeom prst="ellipse">
              <a:avLst/>
            </a:prstGeom>
            <a:solidFill>
              <a:srgbClr val="F1592D"/>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pSp>
      <p:sp>
        <p:nvSpPr>
          <p:cNvPr id="36" name="Slide Number Placeholder 2"/>
          <p:cNvSpPr>
            <a:spLocks noGrp="1"/>
          </p:cNvSpPr>
          <p:nvPr>
            <p:ph type="sldNum" sz="quarter" idx="2"/>
          </p:nvPr>
        </p:nvSpPr>
        <p:spPr>
          <a:xfrm>
            <a:off x="11254523" y="6340177"/>
            <a:ext cx="624383" cy="372535"/>
          </a:xfrm>
        </p:spPr>
        <p:txBody>
          <a:bodyPr/>
          <a:lstStyle/>
          <a:p>
            <a:r>
              <a:rPr lang="en-US" dirty="0"/>
              <a:t>4</a:t>
            </a:r>
          </a:p>
        </p:txBody>
      </p:sp>
      <p:sp>
        <p:nvSpPr>
          <p:cNvPr id="11" name="Content Placeholder 4"/>
          <p:cNvSpPr txBox="1">
            <a:spLocks/>
          </p:cNvSpPr>
          <p:nvPr/>
        </p:nvSpPr>
        <p:spPr>
          <a:xfrm>
            <a:off x="411247" y="1170277"/>
            <a:ext cx="8684638" cy="3795423"/>
          </a:xfrm>
          <a:prstGeom prst="rect">
            <a:avLst/>
          </a:prstGeom>
        </p:spPr>
        <p:txBody>
          <a:bodyPr>
            <a:normAutofit/>
          </a:bodyPr>
          <a:lstStyle>
            <a:lvl1pPr marL="457189" marR="0" indent="-457189"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1pPr>
            <a:lvl2pPr marL="1045002" marR="0" indent="-435417"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2pPr>
            <a:lvl3pPr marL="1625559" marR="0" indent="-406390"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3pPr>
            <a:lvl4pPr marL="231642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4pPr>
            <a:lvl5pPr marL="2926007"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5pPr>
            <a:lvl6pPr marL="3535592"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6pPr>
            <a:lvl7pPr marL="4145176" marR="0" indent="-487668"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7pPr>
            <a:lvl8pPr marL="4754760"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8pPr>
            <a:lvl9pPr marL="5364345" marR="0" indent="-487666" algn="l" defTabSz="609585" rtl="0" latinLnBrk="0">
              <a:lnSpc>
                <a:spcPct val="100000"/>
              </a:lnSpc>
              <a:spcBef>
                <a:spcPts val="933"/>
              </a:spcBef>
              <a:spcAft>
                <a:spcPts val="0"/>
              </a:spcAft>
              <a:buClrTx/>
              <a:buSzPct val="100000"/>
              <a:buFont typeface="Arial"/>
              <a:buChar char="•"/>
              <a:tabLst/>
              <a:defRPr sz="4267" b="0" i="0" u="none" strike="noStrike" cap="none" spc="0" baseline="0">
                <a:ln>
                  <a:noFill/>
                </a:ln>
                <a:solidFill>
                  <a:srgbClr val="000000"/>
                </a:solidFill>
                <a:uFillTx/>
                <a:latin typeface="+mn-lt"/>
                <a:ea typeface="+mn-ea"/>
                <a:cs typeface="+mn-cs"/>
                <a:sym typeface="Calibri"/>
              </a:defRPr>
            </a:lvl9pPr>
          </a:lstStyle>
          <a:p>
            <a:pPr marL="182880"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&lt;SOLUTION ARCHITECTURE&gt; (add additional slides as needed***)</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Design</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Architecture</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Flow Diagram</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Deployment</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How did you arrive this solution?</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Any other relevant components to explain your solution better</a:t>
            </a:r>
          </a:p>
          <a:p>
            <a:pPr marL="182880" indent="-182880"/>
            <a:endParaRPr lang="en-US" sz="1500" b="1" kern="0" dirty="0">
              <a:solidFill>
                <a:schemeClr val="tx1">
                  <a:lumMod val="75000"/>
                  <a:lumOff val="25000"/>
                </a:schemeClr>
              </a:solidFill>
              <a:latin typeface="Arial" panose="020B0604020202020204" pitchFamily="34" charset="0"/>
              <a:cs typeface="Arial" panose="020B0604020202020204" pitchFamily="34" charset="0"/>
            </a:endParaRPr>
          </a:p>
          <a:p>
            <a:pPr marL="182880"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&lt;TECHNOLOGY STACK&gt;</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Add the stack here</a:t>
            </a:r>
          </a:p>
          <a:p>
            <a:pPr marL="770693" lvl="1" indent="-182880"/>
            <a:r>
              <a:rPr lang="en-US" sz="1500" b="1" kern="0" dirty="0">
                <a:solidFill>
                  <a:schemeClr val="tx1">
                    <a:lumMod val="75000"/>
                    <a:lumOff val="25000"/>
                  </a:schemeClr>
                </a:solidFill>
                <a:latin typeface="Arial" panose="020B0604020202020204" pitchFamily="34" charset="0"/>
                <a:cs typeface="Arial" panose="020B0604020202020204" pitchFamily="34" charset="0"/>
              </a:rPr>
              <a:t>Why did you choose this stack?</a:t>
            </a:r>
          </a:p>
        </p:txBody>
      </p:sp>
    </p:spTree>
    <p:extLst>
      <p:ext uri="{BB962C8B-B14F-4D97-AF65-F5344CB8AC3E}">
        <p14:creationId xmlns:p14="http://schemas.microsoft.com/office/powerpoint/2010/main" val="345399159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pic>
        <p:nvPicPr>
          <p:cNvPr id="4" name="Picture Placeholder 3"/>
          <p:cNvPicPr>
            <a:picLocks noGrp="1" noChangeAspect="1"/>
          </p:cNvPicPr>
          <p:nvPr>
            <p:ph type="pic" sz="quarter" idx="11"/>
          </p:nvPr>
        </p:nvPicPr>
        <p:blipFill rotWithShape="1">
          <a:blip r:embed="rId2" cstate="print">
            <a:extLst>
              <a:ext uri="{28A0092B-C50C-407E-A947-70E740481C1C}">
                <a14:useLocalDpi xmlns:a14="http://schemas.microsoft.com/office/drawing/2010/main" val="0"/>
              </a:ext>
            </a:extLst>
          </a:blip>
          <a:srcRect l="12014" r="12014"/>
          <a:stretch/>
        </p:blipFill>
        <p:spPr/>
      </p:pic>
    </p:spTree>
    <p:extLst>
      <p:ext uri="{BB962C8B-B14F-4D97-AF65-F5344CB8AC3E}">
        <p14:creationId xmlns:p14="http://schemas.microsoft.com/office/powerpoint/2010/main" val="2532292813"/>
      </p:ext>
    </p:extLst>
  </p:cSld>
  <p:clrMapOvr>
    <a:masterClrMapping/>
  </p:clrMapOvr>
  <p:transition spd="med"/>
</p:sld>
</file>

<file path=ppt/theme/theme1.xml><?xml version="1.0" encoding="utf-8"?>
<a:theme xmlns:a="http://schemas.openxmlformats.org/drawingml/2006/main" name="Infosys Template 1">
  <a:themeElements>
    <a:clrScheme name="Infosys Template 1">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Infosys Template 1">
      <a:majorFont>
        <a:latin typeface="Helvetica"/>
        <a:ea typeface="Helvetica"/>
        <a:cs typeface="Helvetica"/>
      </a:majorFont>
      <a:minorFont>
        <a:latin typeface="Calibri"/>
        <a:ea typeface="Calibri"/>
        <a:cs typeface="Calibri"/>
      </a:minorFont>
    </a:fontScheme>
    <a:fmtScheme name="Infosys Template 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9F282B0D8F1A0409F055ABDDA572F32" ma:contentTypeVersion="0" ma:contentTypeDescription="Create a new document." ma:contentTypeScope="" ma:versionID="1cd9ab4ad33712828de566826b6f51d7">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14F46D-5596-4E2D-99A8-7D6162489A4D}">
  <ds:schemaRefs>
    <ds:schemaRef ds:uri="http://schemas.microsoft.com/office/2006/documentManagement/typ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D40DC1E-8AF4-47C0-86CD-9539808F591D}">
  <ds:schemaRefs>
    <ds:schemaRef ds:uri="http://schemas.microsoft.com/sharepoint/v3/contenttype/forms"/>
  </ds:schemaRefs>
</ds:datastoreItem>
</file>

<file path=customXml/itemProps3.xml><?xml version="1.0" encoding="utf-8"?>
<ds:datastoreItem xmlns:ds="http://schemas.openxmlformats.org/officeDocument/2006/customXml" ds:itemID="{DEB44E27-C6A6-4C36-8C56-AF162DA4B5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27515</TotalTime>
  <Words>397</Words>
  <Application>Microsoft Office PowerPoint</Application>
  <PresentationFormat>Widescreen</PresentationFormat>
  <Paragraphs>47</Paragraphs>
  <Slides>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Infosys Template 1</vt:lpstr>
      <vt:lpstr>PowerPoint Presentation</vt:lpstr>
      <vt:lpstr>Team and Use Case</vt:lpstr>
      <vt:lpstr>Use Case</vt:lpstr>
      <vt:lpstr>Technical Solution</vt:lpstr>
      <vt:lpstr>Thank You</vt:lpstr>
    </vt:vector>
  </TitlesOfParts>
  <Company>Infosys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archana_shenoy</dc:creator>
  <cp:lastModifiedBy>Divakar K Mangi</cp:lastModifiedBy>
  <cp:revision>1599</cp:revision>
  <cp:lastPrinted>2015-09-15T03:57:08Z</cp:lastPrinted>
  <dcterms:created xsi:type="dcterms:W3CDTF">2015-03-30T08:51:55Z</dcterms:created>
  <dcterms:modified xsi:type="dcterms:W3CDTF">2023-06-02T09:33:14Z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0x010100B9F282B0D8F1A0409F055ABDDA572F32</vt:lpwstr>
  </property>
  <property fmtid="{D5CDD505-2E9C-101B-9397-08002B2CF9AE}" pid="3" name="MSIP_Label_a0819fa7-4367-4500-ba88-dd630d977609_Enabled">
    <vt:lpwstr>true</vt:lpwstr>
  </property>
  <property fmtid="{D5CDD505-2E9C-101B-9397-08002B2CF9AE}" pid="4" name="MSIP_Label_a0819fa7-4367-4500-ba88-dd630d977609_SetDate">
    <vt:lpwstr>2023-05-31T14:50:06Z</vt:lpwstr>
  </property>
  <property fmtid="{D5CDD505-2E9C-101B-9397-08002B2CF9AE}" pid="5" name="MSIP_Label_a0819fa7-4367-4500-ba88-dd630d977609_Method">
    <vt:lpwstr>Standard</vt:lpwstr>
  </property>
  <property fmtid="{D5CDD505-2E9C-101B-9397-08002B2CF9AE}" pid="6" name="MSIP_Label_a0819fa7-4367-4500-ba88-dd630d977609_Name">
    <vt:lpwstr>a0819fa7-4367-4500-ba88-dd630d977609</vt:lpwstr>
  </property>
  <property fmtid="{D5CDD505-2E9C-101B-9397-08002B2CF9AE}" pid="7" name="MSIP_Label_a0819fa7-4367-4500-ba88-dd630d977609_SiteId">
    <vt:lpwstr>63ce7d59-2f3e-42cd-a8cc-be764cff5eb6</vt:lpwstr>
  </property>
  <property fmtid="{D5CDD505-2E9C-101B-9397-08002B2CF9AE}" pid="8" name="MSIP_Label_a0819fa7-4367-4500-ba88-dd630d977609_ActionId">
    <vt:lpwstr>b3861a0d-d648-4d51-a496-82c3d73ba89e</vt:lpwstr>
  </property>
  <property fmtid="{D5CDD505-2E9C-101B-9397-08002B2CF9AE}" pid="9" name="MSIP_Label_a0819fa7-4367-4500-ba88-dd630d977609_ContentBits">
    <vt:lpwstr>0</vt:lpwstr>
  </property>
</Properties>
</file>